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9"/>
  </p:notesMasterIdLst>
  <p:handoutMasterIdLst>
    <p:handoutMasterId r:id="rId60"/>
  </p:handoutMasterIdLst>
  <p:sldIdLst>
    <p:sldId id="29924" r:id="rId2"/>
    <p:sldId id="29907" r:id="rId3"/>
    <p:sldId id="29926" r:id="rId4"/>
    <p:sldId id="29897" r:id="rId5"/>
    <p:sldId id="29925" r:id="rId6"/>
    <p:sldId id="29896" r:id="rId7"/>
    <p:sldId id="29892" r:id="rId8"/>
    <p:sldId id="29929" r:id="rId9"/>
    <p:sldId id="29930" r:id="rId10"/>
    <p:sldId id="29931" r:id="rId11"/>
    <p:sldId id="29927" r:id="rId12"/>
    <p:sldId id="29936" r:id="rId13"/>
    <p:sldId id="29937" r:id="rId14"/>
    <p:sldId id="29932" r:id="rId15"/>
    <p:sldId id="29933" r:id="rId16"/>
    <p:sldId id="29934" r:id="rId17"/>
    <p:sldId id="29935" r:id="rId18"/>
    <p:sldId id="29928" r:id="rId19"/>
    <p:sldId id="29938" r:id="rId20"/>
    <p:sldId id="29923" r:id="rId21"/>
    <p:sldId id="29908" r:id="rId22"/>
    <p:sldId id="29889" r:id="rId23"/>
    <p:sldId id="29890" r:id="rId24"/>
    <p:sldId id="29891" r:id="rId25"/>
    <p:sldId id="29895" r:id="rId26"/>
    <p:sldId id="29898" r:id="rId27"/>
    <p:sldId id="29901" r:id="rId28"/>
    <p:sldId id="29911" r:id="rId29"/>
    <p:sldId id="29902" r:id="rId30"/>
    <p:sldId id="29919" r:id="rId31"/>
    <p:sldId id="29910" r:id="rId32"/>
    <p:sldId id="29909" r:id="rId33"/>
    <p:sldId id="29903" r:id="rId34"/>
    <p:sldId id="29912" r:id="rId35"/>
    <p:sldId id="29913" r:id="rId36"/>
    <p:sldId id="29918" r:id="rId37"/>
    <p:sldId id="29914" r:id="rId38"/>
    <p:sldId id="29899" r:id="rId39"/>
    <p:sldId id="29900" r:id="rId40"/>
    <p:sldId id="29904" r:id="rId41"/>
    <p:sldId id="29916" r:id="rId42"/>
    <p:sldId id="29893" r:id="rId43"/>
    <p:sldId id="29894" r:id="rId44"/>
    <p:sldId id="29905" r:id="rId45"/>
    <p:sldId id="29917" r:id="rId46"/>
    <p:sldId id="281" r:id="rId47"/>
    <p:sldId id="268" r:id="rId48"/>
    <p:sldId id="269" r:id="rId49"/>
    <p:sldId id="29920" r:id="rId50"/>
    <p:sldId id="29921" r:id="rId51"/>
    <p:sldId id="29922" r:id="rId52"/>
    <p:sldId id="29879" r:id="rId53"/>
    <p:sldId id="29880" r:id="rId54"/>
    <p:sldId id="29882" r:id="rId55"/>
    <p:sldId id="29881" r:id="rId56"/>
    <p:sldId id="29883" r:id="rId57"/>
    <p:sldId id="2988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9F9F"/>
    <a:srgbClr val="0296D8"/>
    <a:srgbClr val="028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59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rich>
      </c:tx>
      <c:layout>
        <c:manualLayout>
          <c:xMode val="edge"/>
          <c:yMode val="edge"/>
          <c:x val="0.49493666552550503"/>
          <c:y val="1.93165354330709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59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9.3728223547507303E-2"/>
          <c:y val="0.18321734251935601"/>
          <c:w val="0.85740264970339197"/>
          <c:h val="0.628075373606132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C-4217-BC35-10A130DED67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C-4217-BC35-10A130DED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137138648"/>
        <c:axId val="2107221416"/>
      </c:barChart>
      <c:catAx>
        <c:axId val="2137138648"/>
        <c:scaling>
          <c:orientation val="maxMin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 algn="ctr">
                  <a:defRPr sz="999" b="0" i="0" u="none" strike="noStrike" kern="1200" baseline="0">
                    <a:solidFill>
                      <a:srgbClr val="000000"/>
                    </a:solidFill>
                    <a:latin typeface="Geneva"/>
                    <a:ea typeface="Geneva"/>
                    <a:cs typeface="Geneva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0.115189871750981"/>
              <c:y val="0.51411590551181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 algn="ctr">
                <a:defRPr sz="999" b="0" i="0" u="none" strike="noStrike" kern="1200" baseline="0">
                  <a:solidFill>
                    <a:srgbClr val="000000"/>
                  </a:solidFill>
                  <a:latin typeface="Geneva"/>
                  <a:ea typeface="Geneva"/>
                  <a:cs typeface="Geneva"/>
                </a:defRPr>
              </a:pPr>
              <a:endParaRPr lang="es-E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799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1072214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107221416"/>
        <c:scaling>
          <c:orientation val="minMax"/>
        </c:scaling>
        <c:delete val="0"/>
        <c:axPos val="t"/>
        <c:majorGridlines>
          <c:spPr>
            <a:ln w="6350" cap="flat" cmpd="sng" algn="ctr">
              <a:solidFill>
                <a:srgbClr val="D9D9D9"/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99" b="0" i="0" u="none" strike="noStrike" kern="1200" baseline="0">
                    <a:solidFill>
                      <a:srgbClr val="000000"/>
                    </a:solidFill>
                    <a:latin typeface="Geneva"/>
                    <a:ea typeface="Geneva"/>
                    <a:cs typeface="Geneva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0.57468359097253296"/>
              <c:y val="0.218425039370079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99" b="0" i="0" u="none" strike="noStrike" kern="1200" baseline="0">
                  <a:solidFill>
                    <a:srgbClr val="000000"/>
                  </a:solidFill>
                  <a:latin typeface="Geneva"/>
                  <a:ea typeface="Geneva"/>
                  <a:cs typeface="Geneva"/>
                </a:defRPr>
              </a:pPr>
              <a:endParaRPr lang="es-ES"/>
            </a:p>
          </c:txPr>
        </c:title>
        <c:numFmt formatCode="General" sourceLinked="0"/>
        <c:majorTickMark val="none"/>
        <c:minorTickMark val="none"/>
        <c:tickLblPos val="high"/>
        <c:spPr>
          <a:noFill/>
          <a:ln w="6350" cap="flat" cmpd="sng" algn="ctr">
            <a:solidFill>
              <a:srgbClr val="D9D9D9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799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137138648"/>
        <c:crosses val="autoZero"/>
        <c:crossBetween val="between"/>
      </c:valAx>
      <c:spPr>
        <a:noFill/>
        <a:ln w="25386">
          <a:noFill/>
        </a:ln>
        <a:effectLst/>
      </c:spPr>
    </c:plotArea>
    <c:legend>
      <c:legendPos val="t"/>
      <c:layout>
        <c:manualLayout>
          <c:xMode val="edge"/>
          <c:yMode val="edge"/>
          <c:x val="9.0168531565133297E-2"/>
          <c:y val="3.2258064516128997E-2"/>
          <c:w val="0.86307540504805302"/>
          <c:h val="5.64636220472441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99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799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3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41DFC0A-3466-6D47-0A2E-72EBEE6EB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ADE6EF-55B7-58F4-7856-6582C37227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7295E-46F6-4BE2-8B5A-691C19415D8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124B75-A97D-A30D-389F-C96280CBF1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452E4BA-F036-6B27-8C4F-5D72333D67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23BBE-D3B4-4337-BD9B-91688EB2FE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9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0A935-FFCB-4D3F-81BA-54ADC5DEA8D7}" type="datetimeFigureOut">
              <a:rPr lang="es-ES" smtClean="0"/>
              <a:t>18/07/2023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3B21B-251F-4095-AF23-C64D93BDD0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46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I Title Page">
    <p:bg>
      <p:bgPr>
        <a:gradFill flip="none" rotWithShape="1">
          <a:gsLst>
            <a:gs pos="0">
              <a:schemeClr val="accent2"/>
            </a:gs>
            <a:gs pos="88000">
              <a:srgbClr val="02579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una sola esquina redondeada 8">
            <a:extLst>
              <a:ext uri="{FF2B5EF4-FFF2-40B4-BE49-F238E27FC236}">
                <a16:creationId xmlns:a16="http://schemas.microsoft.com/office/drawing/2014/main" id="{142B9F25-C663-4711-401A-E529C085E8B0}"/>
              </a:ext>
            </a:extLst>
          </p:cNvPr>
          <p:cNvSpPr/>
          <p:nvPr userDrawn="1"/>
        </p:nvSpPr>
        <p:spPr>
          <a:xfrm>
            <a:off x="-1" y="4611329"/>
            <a:ext cx="7059561" cy="2272762"/>
          </a:xfrm>
          <a:prstGeom prst="round1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rgbClr val="02579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C834D3F4-EB15-BF76-923F-CE45B0FCF9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759" y="1887619"/>
            <a:ext cx="8283694" cy="751246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E3FFE6E2-9B8B-C35B-C396-35AE153F01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2759" y="5603900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r>
              <a:rPr lang="es-ES" dirty="0"/>
              <a:t>, SDG </a:t>
            </a:r>
            <a:r>
              <a:rPr lang="es-ES" dirty="0" err="1"/>
              <a:t>Group</a:t>
            </a:r>
            <a:endParaRPr lang="en-US" dirty="0"/>
          </a:p>
        </p:txBody>
      </p:sp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FCDE06B4-EAAE-F5DB-4D21-15BA8EDD9C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2759" y="6054508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Team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2628A-7C44-CD31-7071-5689F2E3F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3" y="509831"/>
            <a:ext cx="935773" cy="44902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210EA5-0B28-D6E7-D080-666A09D766AF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0B78BEEA-A578-6F5D-555F-D13EED0750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2759" y="5153292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Surname</a:t>
            </a:r>
            <a:endParaRPr lang="en-US" dirty="0"/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961DF34D-B3DA-A95E-9684-B4FE2DB92EF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2759" y="2781064"/>
            <a:ext cx="8283694" cy="751246"/>
          </a:xfrm>
        </p:spPr>
        <p:txBody>
          <a:bodyPr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grpSp>
        <p:nvGrpSpPr>
          <p:cNvPr id="12" name="Group 24">
            <a:extLst>
              <a:ext uri="{FF2B5EF4-FFF2-40B4-BE49-F238E27FC236}">
                <a16:creationId xmlns:a16="http://schemas.microsoft.com/office/drawing/2014/main" id="{69DEA704-0695-EDF0-51EF-2E0B4919A6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890894" y="3285640"/>
            <a:ext cx="3733903" cy="3735302"/>
            <a:chOff x="0" y="-1"/>
            <a:chExt cx="4241801" cy="4241801"/>
          </a:xfrm>
        </p:grpSpPr>
        <p:sp>
          <p:nvSpPr>
            <p:cNvPr id="13" name="AutoShape 25">
              <a:extLst>
                <a:ext uri="{FF2B5EF4-FFF2-40B4-BE49-F238E27FC236}">
                  <a16:creationId xmlns:a16="http://schemas.microsoft.com/office/drawing/2014/main" id="{C5946837-0EE8-F50C-7326-85E92DB9E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"/>
              <a:ext cx="4241801" cy="42418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3"/>
                    <a:pt x="20638" y="12953"/>
                    <a:pt x="16796" y="16796"/>
                  </a:cubicBezTo>
                  <a:cubicBezTo>
                    <a:pt x="12953" y="20638"/>
                    <a:pt x="6723" y="20638"/>
                    <a:pt x="2881" y="16796"/>
                  </a:cubicBezTo>
                  <a:cubicBezTo>
                    <a:pt x="-961" y="12953"/>
                    <a:pt x="-961" y="6723"/>
                    <a:pt x="2881" y="2881"/>
                  </a:cubicBezTo>
                  <a:cubicBezTo>
                    <a:pt x="6723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/>
            </a:gradFill>
            <a:ln w="635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584200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" name="AutoShape 26">
              <a:extLst>
                <a:ext uri="{FF2B5EF4-FFF2-40B4-BE49-F238E27FC236}">
                  <a16:creationId xmlns:a16="http://schemas.microsoft.com/office/drawing/2014/main" id="{940FB5AC-7DF7-940A-9ADA-E64F739A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3" y="92542"/>
              <a:ext cx="4068395" cy="406839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9F9F9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584200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  <p:sp>
        <p:nvSpPr>
          <p:cNvPr id="11" name="Marcador de posición de imagen 15">
            <a:extLst>
              <a:ext uri="{FF2B5EF4-FFF2-40B4-BE49-F238E27FC236}">
                <a16:creationId xmlns:a16="http://schemas.microsoft.com/office/drawing/2014/main" id="{F75BD754-E5BF-09AE-67D2-CEF546895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3558" y="3336832"/>
            <a:ext cx="3568577" cy="3632919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0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r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1210EA5-0B28-D6E7-D080-666A09D766AF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A9B89B-DB66-8F9A-5E97-732BD950B6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2" name="Lágrima 1">
            <a:extLst>
              <a:ext uri="{FF2B5EF4-FFF2-40B4-BE49-F238E27FC236}">
                <a16:creationId xmlns:a16="http://schemas.microsoft.com/office/drawing/2014/main" id="{B93425B6-676D-AFD1-E607-F5E542875CA6}"/>
              </a:ext>
            </a:extLst>
          </p:cNvPr>
          <p:cNvSpPr/>
          <p:nvPr userDrawn="1"/>
        </p:nvSpPr>
        <p:spPr>
          <a:xfrm flipH="1">
            <a:off x="-1" y="0"/>
            <a:ext cx="3651214" cy="3657600"/>
          </a:xfrm>
          <a:prstGeom prst="teardrop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4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rn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1210EA5-0B28-D6E7-D080-666A09D766AF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A9B89B-DB66-8F9A-5E97-732BD950B6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43394"/>
            <a:ext cx="449763" cy="215816"/>
          </a:xfrm>
          <a:prstGeom prst="rect">
            <a:avLst/>
          </a:prstGeom>
        </p:spPr>
      </p:pic>
      <p:sp>
        <p:nvSpPr>
          <p:cNvPr id="2" name="Lágrima 1">
            <a:extLst>
              <a:ext uri="{FF2B5EF4-FFF2-40B4-BE49-F238E27FC236}">
                <a16:creationId xmlns:a16="http://schemas.microsoft.com/office/drawing/2014/main" id="{9E877D08-B63C-23C4-3312-3872B97023D4}"/>
              </a:ext>
            </a:extLst>
          </p:cNvPr>
          <p:cNvSpPr/>
          <p:nvPr userDrawn="1"/>
        </p:nvSpPr>
        <p:spPr>
          <a:xfrm flipH="1">
            <a:off x="-1" y="0"/>
            <a:ext cx="3651214" cy="3657600"/>
          </a:xfrm>
          <a:prstGeom prst="teardrop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2">
                  <a:lumMod val="9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025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superiores redondeadas 1">
            <a:extLst>
              <a:ext uri="{FF2B5EF4-FFF2-40B4-BE49-F238E27FC236}">
                <a16:creationId xmlns:a16="http://schemas.microsoft.com/office/drawing/2014/main" id="{1CBABDC9-791A-8E97-22D0-3F1CBF6F9557}"/>
              </a:ext>
            </a:extLst>
          </p:cNvPr>
          <p:cNvSpPr/>
          <p:nvPr userDrawn="1"/>
        </p:nvSpPr>
        <p:spPr>
          <a:xfrm rot="16200000">
            <a:off x="5250181" y="-5250183"/>
            <a:ext cx="1691641" cy="1219200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rgbClr val="02579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Marcador de texto 30">
            <a:extLst>
              <a:ext uri="{FF2B5EF4-FFF2-40B4-BE49-F238E27FC236}">
                <a16:creationId xmlns:a16="http://schemas.microsoft.com/office/drawing/2014/main" id="{88A28925-153F-F642-6A9E-8FCF14D2E4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7" name="Marcador de texto 30">
            <a:extLst>
              <a:ext uri="{FF2B5EF4-FFF2-40B4-BE49-F238E27FC236}">
                <a16:creationId xmlns:a16="http://schemas.microsoft.com/office/drawing/2014/main" id="{AC6F4447-048B-ACA2-712A-A2EFC7156E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743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superiores redondeadas 1">
            <a:extLst>
              <a:ext uri="{FF2B5EF4-FFF2-40B4-BE49-F238E27FC236}">
                <a16:creationId xmlns:a16="http://schemas.microsoft.com/office/drawing/2014/main" id="{1CBABDC9-791A-8E97-22D0-3F1CBF6F9557}"/>
              </a:ext>
            </a:extLst>
          </p:cNvPr>
          <p:cNvSpPr/>
          <p:nvPr userDrawn="1"/>
        </p:nvSpPr>
        <p:spPr>
          <a:xfrm rot="16200000">
            <a:off x="5250181" y="-5250183"/>
            <a:ext cx="1691641" cy="1219200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3" name="Marcador de texto 30">
            <a:extLst>
              <a:ext uri="{FF2B5EF4-FFF2-40B4-BE49-F238E27FC236}">
                <a16:creationId xmlns:a16="http://schemas.microsoft.com/office/drawing/2014/main" id="{71007B02-3E11-6763-16B0-60D55E4731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71C91120-2AED-80C9-6C9F-DCA38033A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20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superiores redondeadas 1">
            <a:extLst>
              <a:ext uri="{FF2B5EF4-FFF2-40B4-BE49-F238E27FC236}">
                <a16:creationId xmlns:a16="http://schemas.microsoft.com/office/drawing/2014/main" id="{1CBABDC9-791A-8E97-22D0-3F1CBF6F9557}"/>
              </a:ext>
            </a:extLst>
          </p:cNvPr>
          <p:cNvSpPr/>
          <p:nvPr userDrawn="1"/>
        </p:nvSpPr>
        <p:spPr>
          <a:xfrm rot="16200000">
            <a:off x="5250181" y="-5250183"/>
            <a:ext cx="1691641" cy="1219200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3" name="Marcador de texto 30">
            <a:extLst>
              <a:ext uri="{FF2B5EF4-FFF2-40B4-BE49-F238E27FC236}">
                <a16:creationId xmlns:a16="http://schemas.microsoft.com/office/drawing/2014/main" id="{B6C059D2-F5A6-E9EA-BA5E-92DE5AD41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052DB4F3-88A2-189F-4C60-5D3A9459F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15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superiores redondeadas 1">
            <a:extLst>
              <a:ext uri="{FF2B5EF4-FFF2-40B4-BE49-F238E27FC236}">
                <a16:creationId xmlns:a16="http://schemas.microsoft.com/office/drawing/2014/main" id="{1CBABDC9-791A-8E97-22D0-3F1CBF6F9557}"/>
              </a:ext>
            </a:extLst>
          </p:cNvPr>
          <p:cNvSpPr/>
          <p:nvPr userDrawn="1"/>
        </p:nvSpPr>
        <p:spPr>
          <a:xfrm rot="16200000">
            <a:off x="5250181" y="-5250183"/>
            <a:ext cx="1691641" cy="1219200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3" name="Marcador de texto 30">
            <a:extLst>
              <a:ext uri="{FF2B5EF4-FFF2-40B4-BE49-F238E27FC236}">
                <a16:creationId xmlns:a16="http://schemas.microsoft.com/office/drawing/2014/main" id="{F7C29EFE-47DD-771B-9210-2B1491D597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299" y="281938"/>
            <a:ext cx="9548122" cy="48982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dirty="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189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F062F9BD-8455-928A-121D-84ABAA08A8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6299" y="845818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29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superiores redondeadas 1">
            <a:extLst>
              <a:ext uri="{FF2B5EF4-FFF2-40B4-BE49-F238E27FC236}">
                <a16:creationId xmlns:a16="http://schemas.microsoft.com/office/drawing/2014/main" id="{1CBABDC9-791A-8E97-22D0-3F1CBF6F9557}"/>
              </a:ext>
            </a:extLst>
          </p:cNvPr>
          <p:cNvSpPr/>
          <p:nvPr userDrawn="1"/>
        </p:nvSpPr>
        <p:spPr>
          <a:xfrm rot="16200000">
            <a:off x="-381001" y="380999"/>
            <a:ext cx="6858004" cy="6096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rgbClr val="02579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3" name="Marcador de texto 30">
            <a:extLst>
              <a:ext uri="{FF2B5EF4-FFF2-40B4-BE49-F238E27FC236}">
                <a16:creationId xmlns:a16="http://schemas.microsoft.com/office/drawing/2014/main" id="{CB13C918-08CA-A241-F275-C04F8ECB66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5616203" cy="489821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3132835E-9E92-58A2-956F-8A0BCF0A35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5616203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2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superiores redondeadas 1">
            <a:extLst>
              <a:ext uri="{FF2B5EF4-FFF2-40B4-BE49-F238E27FC236}">
                <a16:creationId xmlns:a16="http://schemas.microsoft.com/office/drawing/2014/main" id="{1CBABDC9-791A-8E97-22D0-3F1CBF6F9557}"/>
              </a:ext>
            </a:extLst>
          </p:cNvPr>
          <p:cNvSpPr/>
          <p:nvPr userDrawn="1"/>
        </p:nvSpPr>
        <p:spPr>
          <a:xfrm rot="16200000">
            <a:off x="-411480" y="411479"/>
            <a:ext cx="6858004" cy="603504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3" name="Marcador de texto 30">
            <a:extLst>
              <a:ext uri="{FF2B5EF4-FFF2-40B4-BE49-F238E27FC236}">
                <a16:creationId xmlns:a16="http://schemas.microsoft.com/office/drawing/2014/main" id="{FFD19D21-1CBC-BEEA-E860-0E7FB99A83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5616203" cy="489821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FB1D3189-5F0C-20C1-E8CC-CBACB0E40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5616203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77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superiores redondeadas 1">
            <a:extLst>
              <a:ext uri="{FF2B5EF4-FFF2-40B4-BE49-F238E27FC236}">
                <a16:creationId xmlns:a16="http://schemas.microsoft.com/office/drawing/2014/main" id="{1CBABDC9-791A-8E97-22D0-3F1CBF6F9557}"/>
              </a:ext>
            </a:extLst>
          </p:cNvPr>
          <p:cNvSpPr/>
          <p:nvPr userDrawn="1"/>
        </p:nvSpPr>
        <p:spPr>
          <a:xfrm rot="16200000">
            <a:off x="-381001" y="380999"/>
            <a:ext cx="6858004" cy="6096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88B631BD-CC48-9358-678D-D014600F5D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5616203" cy="489821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10" name="Marcador de texto 30">
            <a:extLst>
              <a:ext uri="{FF2B5EF4-FFF2-40B4-BE49-F238E27FC236}">
                <a16:creationId xmlns:a16="http://schemas.microsoft.com/office/drawing/2014/main" id="{8B064E55-E7A8-AD0D-B60F-EFED79E5CF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5616203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92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superiores redondeadas 1">
            <a:extLst>
              <a:ext uri="{FF2B5EF4-FFF2-40B4-BE49-F238E27FC236}">
                <a16:creationId xmlns:a16="http://schemas.microsoft.com/office/drawing/2014/main" id="{1CBABDC9-791A-8E97-22D0-3F1CBF6F9557}"/>
              </a:ext>
            </a:extLst>
          </p:cNvPr>
          <p:cNvSpPr/>
          <p:nvPr userDrawn="1"/>
        </p:nvSpPr>
        <p:spPr>
          <a:xfrm rot="16200000">
            <a:off x="-381001" y="380999"/>
            <a:ext cx="6858004" cy="6096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2">
                  <a:lumMod val="9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3" name="Marcador de texto 30">
            <a:extLst>
              <a:ext uri="{FF2B5EF4-FFF2-40B4-BE49-F238E27FC236}">
                <a16:creationId xmlns:a16="http://schemas.microsoft.com/office/drawing/2014/main" id="{58FA59CC-B083-6039-7031-95AA9CF18A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5616203" cy="489821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dirty="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18900000" scaled="1"/>
                </a:gradFill>
                <a:latin typeface="+mj-lt"/>
                <a:ea typeface="+mn-ea"/>
                <a:cs typeface="+mn-cs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83B08704-7C6B-DA2D-7BB5-7FF42D846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5616203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5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Dark I Title Page"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accent3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una sola esquina redondeada 8">
            <a:extLst>
              <a:ext uri="{FF2B5EF4-FFF2-40B4-BE49-F238E27FC236}">
                <a16:creationId xmlns:a16="http://schemas.microsoft.com/office/drawing/2014/main" id="{142B9F25-C663-4711-401A-E529C085E8B0}"/>
              </a:ext>
            </a:extLst>
          </p:cNvPr>
          <p:cNvSpPr/>
          <p:nvPr userDrawn="1"/>
        </p:nvSpPr>
        <p:spPr>
          <a:xfrm>
            <a:off x="-1" y="4611329"/>
            <a:ext cx="7059561" cy="2272762"/>
          </a:xfrm>
          <a:prstGeom prst="round1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2628A-7C44-CD31-7071-5689F2E3F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3" y="509831"/>
            <a:ext cx="935773" cy="44902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210EA5-0B28-D6E7-D080-666A09D766AF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13" name="AutoShape 25">
            <a:extLst>
              <a:ext uri="{FF2B5EF4-FFF2-40B4-BE49-F238E27FC236}">
                <a16:creationId xmlns:a16="http://schemas.microsoft.com/office/drawing/2014/main" id="{C5946837-0EE8-F50C-7326-85E92DB9E497}"/>
              </a:ext>
            </a:extLst>
          </p:cNvPr>
          <p:cNvSpPr>
            <a:spLocks/>
          </p:cNvSpPr>
          <p:nvPr/>
        </p:nvSpPr>
        <p:spPr bwMode="auto">
          <a:xfrm>
            <a:off x="8890892" y="3282982"/>
            <a:ext cx="3733903" cy="3735302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3"/>
                  <a:pt x="20638" y="12953"/>
                  <a:pt x="16796" y="16796"/>
                </a:cubicBezTo>
                <a:cubicBezTo>
                  <a:pt x="12953" y="20638"/>
                  <a:pt x="6723" y="20638"/>
                  <a:pt x="2881" y="16796"/>
                </a:cubicBezTo>
                <a:cubicBezTo>
                  <a:pt x="-961" y="12953"/>
                  <a:pt x="-961" y="6723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gradFill rotWithShape="0">
            <a:gsLst>
              <a:gs pos="100000">
                <a:schemeClr val="accent3"/>
              </a:gs>
              <a:gs pos="0">
                <a:schemeClr val="tx1">
                  <a:lumMod val="95000"/>
                  <a:lumOff val="5000"/>
                </a:schemeClr>
              </a:gs>
            </a:gsLst>
            <a:lin ang="5400000"/>
          </a:gradFill>
          <a:ln w="635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584200"/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" name="Marcador de posición de imagen 15">
            <a:extLst>
              <a:ext uri="{FF2B5EF4-FFF2-40B4-BE49-F238E27FC236}">
                <a16:creationId xmlns:a16="http://schemas.microsoft.com/office/drawing/2014/main" id="{F75BD754-E5BF-09AE-67D2-CEF546895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3554" y="3334173"/>
            <a:ext cx="3568577" cy="3632919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155ADCEE-BF18-91CF-D9CD-9BD658996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759" y="1887619"/>
            <a:ext cx="8283694" cy="751246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74B95589-5F67-6DAA-0502-77FE841131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2759" y="5603900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r>
              <a:rPr lang="es-ES" dirty="0"/>
              <a:t>, SDG </a:t>
            </a:r>
            <a:r>
              <a:rPr lang="es-ES" dirty="0" err="1"/>
              <a:t>Group</a:t>
            </a:r>
            <a:endParaRPr lang="en-US" dirty="0"/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1FCAA1B9-0752-EA55-DA80-0863348DB2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2759" y="6054508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Team</a:t>
            </a:r>
            <a:endParaRPr lang="en-US" dirty="0"/>
          </a:p>
        </p:txBody>
      </p:sp>
      <p:sp>
        <p:nvSpPr>
          <p:cNvPr id="15" name="Marcador de texto 30">
            <a:extLst>
              <a:ext uri="{FF2B5EF4-FFF2-40B4-BE49-F238E27FC236}">
                <a16:creationId xmlns:a16="http://schemas.microsoft.com/office/drawing/2014/main" id="{490574B9-1555-2CE0-C6B5-030516DFCF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2759" y="5153292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Surname</a:t>
            </a:r>
            <a:endParaRPr lang="en-US" dirty="0"/>
          </a:p>
        </p:txBody>
      </p:sp>
      <p:sp>
        <p:nvSpPr>
          <p:cNvPr id="16" name="Marcador de texto 30">
            <a:extLst>
              <a:ext uri="{FF2B5EF4-FFF2-40B4-BE49-F238E27FC236}">
                <a16:creationId xmlns:a16="http://schemas.microsoft.com/office/drawing/2014/main" id="{24E2978F-55F1-C052-FAB2-FDF9B606B1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2759" y="2781064"/>
            <a:ext cx="8283694" cy="751246"/>
          </a:xfrm>
        </p:spPr>
        <p:txBody>
          <a:bodyPr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594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21">
            <a:extLst>
              <a:ext uri="{FF2B5EF4-FFF2-40B4-BE49-F238E27FC236}">
                <a16:creationId xmlns:a16="http://schemas.microsoft.com/office/drawing/2014/main" id="{764BFCAE-FD02-1534-4800-9526DE1FA6B0}"/>
              </a:ext>
            </a:extLst>
          </p:cNvPr>
          <p:cNvSpPr/>
          <p:nvPr userDrawn="1"/>
        </p:nvSpPr>
        <p:spPr>
          <a:xfrm>
            <a:off x="1509906" y="0"/>
            <a:ext cx="4700394" cy="6858000"/>
          </a:xfrm>
          <a:custGeom>
            <a:avLst/>
            <a:gdLst>
              <a:gd name="connsiteX0" fmla="*/ 0 w 8965747"/>
              <a:gd name="connsiteY0" fmla="*/ 13716000 h 13716000"/>
              <a:gd name="connsiteX1" fmla="*/ 2698600 w 8965747"/>
              <a:gd name="connsiteY1" fmla="*/ 0 h 13716000"/>
              <a:gd name="connsiteX2" fmla="*/ 8965747 w 8965747"/>
              <a:gd name="connsiteY2" fmla="*/ 0 h 13716000"/>
              <a:gd name="connsiteX3" fmla="*/ 6267147 w 8965747"/>
              <a:gd name="connsiteY3" fmla="*/ 13716000 h 13716000"/>
              <a:gd name="connsiteX4" fmla="*/ 0 w 8965747"/>
              <a:gd name="connsiteY4" fmla="*/ 13716000 h 13716000"/>
              <a:gd name="connsiteX0" fmla="*/ 576406 w 9542153"/>
              <a:gd name="connsiteY0" fmla="*/ 13716000 h 13716000"/>
              <a:gd name="connsiteX1" fmla="*/ 3275006 w 9542153"/>
              <a:gd name="connsiteY1" fmla="*/ 0 h 13716000"/>
              <a:gd name="connsiteX2" fmla="*/ 9542153 w 9542153"/>
              <a:gd name="connsiteY2" fmla="*/ 0 h 13716000"/>
              <a:gd name="connsiteX3" fmla="*/ 6843553 w 9542153"/>
              <a:gd name="connsiteY3" fmla="*/ 13716000 h 13716000"/>
              <a:gd name="connsiteX4" fmla="*/ 576406 w 9542153"/>
              <a:gd name="connsiteY4" fmla="*/ 13716000 h 13716000"/>
              <a:gd name="connsiteX0" fmla="*/ 576406 w 9542153"/>
              <a:gd name="connsiteY0" fmla="*/ 13716000 h 13716000"/>
              <a:gd name="connsiteX1" fmla="*/ 3275006 w 9542153"/>
              <a:gd name="connsiteY1" fmla="*/ 0 h 13716000"/>
              <a:gd name="connsiteX2" fmla="*/ 9542153 w 9542153"/>
              <a:gd name="connsiteY2" fmla="*/ 0 h 13716000"/>
              <a:gd name="connsiteX3" fmla="*/ 6843553 w 9542153"/>
              <a:gd name="connsiteY3" fmla="*/ 13716000 h 13716000"/>
              <a:gd name="connsiteX4" fmla="*/ 576406 w 9542153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2153" h="13716000">
                <a:moveTo>
                  <a:pt x="576406" y="13716000"/>
                </a:moveTo>
                <a:cubicBezTo>
                  <a:pt x="-1430194" y="5816600"/>
                  <a:pt x="2375473" y="4572000"/>
                  <a:pt x="3275006" y="0"/>
                </a:cubicBezTo>
                <a:lnTo>
                  <a:pt x="9542153" y="0"/>
                </a:lnTo>
                <a:cubicBezTo>
                  <a:pt x="8642620" y="4572000"/>
                  <a:pt x="4005406" y="4876800"/>
                  <a:pt x="6843553" y="13716000"/>
                </a:cubicBezTo>
                <a:lnTo>
                  <a:pt x="576406" y="1371600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rgbClr val="02579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CF533C8-E933-22B3-6CE0-424D8B8A77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2894" y="1716326"/>
            <a:ext cx="5349206" cy="3503374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tx1">
                  <a:lumMod val="95000"/>
                  <a:lumOff val="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2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21">
            <a:extLst>
              <a:ext uri="{FF2B5EF4-FFF2-40B4-BE49-F238E27FC236}">
                <a16:creationId xmlns:a16="http://schemas.microsoft.com/office/drawing/2014/main" id="{764BFCAE-FD02-1534-4800-9526DE1FA6B0}"/>
              </a:ext>
            </a:extLst>
          </p:cNvPr>
          <p:cNvSpPr/>
          <p:nvPr userDrawn="1"/>
        </p:nvSpPr>
        <p:spPr>
          <a:xfrm>
            <a:off x="1509906" y="0"/>
            <a:ext cx="4700394" cy="6858000"/>
          </a:xfrm>
          <a:custGeom>
            <a:avLst/>
            <a:gdLst>
              <a:gd name="connsiteX0" fmla="*/ 0 w 8965747"/>
              <a:gd name="connsiteY0" fmla="*/ 13716000 h 13716000"/>
              <a:gd name="connsiteX1" fmla="*/ 2698600 w 8965747"/>
              <a:gd name="connsiteY1" fmla="*/ 0 h 13716000"/>
              <a:gd name="connsiteX2" fmla="*/ 8965747 w 8965747"/>
              <a:gd name="connsiteY2" fmla="*/ 0 h 13716000"/>
              <a:gd name="connsiteX3" fmla="*/ 6267147 w 8965747"/>
              <a:gd name="connsiteY3" fmla="*/ 13716000 h 13716000"/>
              <a:gd name="connsiteX4" fmla="*/ 0 w 8965747"/>
              <a:gd name="connsiteY4" fmla="*/ 13716000 h 13716000"/>
              <a:gd name="connsiteX0" fmla="*/ 576406 w 9542153"/>
              <a:gd name="connsiteY0" fmla="*/ 13716000 h 13716000"/>
              <a:gd name="connsiteX1" fmla="*/ 3275006 w 9542153"/>
              <a:gd name="connsiteY1" fmla="*/ 0 h 13716000"/>
              <a:gd name="connsiteX2" fmla="*/ 9542153 w 9542153"/>
              <a:gd name="connsiteY2" fmla="*/ 0 h 13716000"/>
              <a:gd name="connsiteX3" fmla="*/ 6843553 w 9542153"/>
              <a:gd name="connsiteY3" fmla="*/ 13716000 h 13716000"/>
              <a:gd name="connsiteX4" fmla="*/ 576406 w 9542153"/>
              <a:gd name="connsiteY4" fmla="*/ 13716000 h 13716000"/>
              <a:gd name="connsiteX0" fmla="*/ 576406 w 9542153"/>
              <a:gd name="connsiteY0" fmla="*/ 13716000 h 13716000"/>
              <a:gd name="connsiteX1" fmla="*/ 3275006 w 9542153"/>
              <a:gd name="connsiteY1" fmla="*/ 0 h 13716000"/>
              <a:gd name="connsiteX2" fmla="*/ 9542153 w 9542153"/>
              <a:gd name="connsiteY2" fmla="*/ 0 h 13716000"/>
              <a:gd name="connsiteX3" fmla="*/ 6843553 w 9542153"/>
              <a:gd name="connsiteY3" fmla="*/ 13716000 h 13716000"/>
              <a:gd name="connsiteX4" fmla="*/ 576406 w 9542153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2153" h="13716000">
                <a:moveTo>
                  <a:pt x="576406" y="13716000"/>
                </a:moveTo>
                <a:cubicBezTo>
                  <a:pt x="-1430194" y="5816600"/>
                  <a:pt x="2375473" y="4572000"/>
                  <a:pt x="3275006" y="0"/>
                </a:cubicBezTo>
                <a:lnTo>
                  <a:pt x="9542153" y="0"/>
                </a:lnTo>
                <a:cubicBezTo>
                  <a:pt x="8642620" y="4572000"/>
                  <a:pt x="4005406" y="4876800"/>
                  <a:pt x="6843553" y="13716000"/>
                </a:cubicBezTo>
                <a:lnTo>
                  <a:pt x="576406" y="1371600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CF533C8-E933-22B3-6CE0-424D8B8A77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4000" y="1716326"/>
            <a:ext cx="4700394" cy="3225801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tx1">
                  <a:lumMod val="95000"/>
                  <a:lumOff val="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35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21">
            <a:extLst>
              <a:ext uri="{FF2B5EF4-FFF2-40B4-BE49-F238E27FC236}">
                <a16:creationId xmlns:a16="http://schemas.microsoft.com/office/drawing/2014/main" id="{764BFCAE-FD02-1534-4800-9526DE1FA6B0}"/>
              </a:ext>
            </a:extLst>
          </p:cNvPr>
          <p:cNvSpPr/>
          <p:nvPr userDrawn="1"/>
        </p:nvSpPr>
        <p:spPr>
          <a:xfrm>
            <a:off x="1509906" y="0"/>
            <a:ext cx="4700394" cy="6858000"/>
          </a:xfrm>
          <a:custGeom>
            <a:avLst/>
            <a:gdLst>
              <a:gd name="connsiteX0" fmla="*/ 0 w 8965747"/>
              <a:gd name="connsiteY0" fmla="*/ 13716000 h 13716000"/>
              <a:gd name="connsiteX1" fmla="*/ 2698600 w 8965747"/>
              <a:gd name="connsiteY1" fmla="*/ 0 h 13716000"/>
              <a:gd name="connsiteX2" fmla="*/ 8965747 w 8965747"/>
              <a:gd name="connsiteY2" fmla="*/ 0 h 13716000"/>
              <a:gd name="connsiteX3" fmla="*/ 6267147 w 8965747"/>
              <a:gd name="connsiteY3" fmla="*/ 13716000 h 13716000"/>
              <a:gd name="connsiteX4" fmla="*/ 0 w 8965747"/>
              <a:gd name="connsiteY4" fmla="*/ 13716000 h 13716000"/>
              <a:gd name="connsiteX0" fmla="*/ 576406 w 9542153"/>
              <a:gd name="connsiteY0" fmla="*/ 13716000 h 13716000"/>
              <a:gd name="connsiteX1" fmla="*/ 3275006 w 9542153"/>
              <a:gd name="connsiteY1" fmla="*/ 0 h 13716000"/>
              <a:gd name="connsiteX2" fmla="*/ 9542153 w 9542153"/>
              <a:gd name="connsiteY2" fmla="*/ 0 h 13716000"/>
              <a:gd name="connsiteX3" fmla="*/ 6843553 w 9542153"/>
              <a:gd name="connsiteY3" fmla="*/ 13716000 h 13716000"/>
              <a:gd name="connsiteX4" fmla="*/ 576406 w 9542153"/>
              <a:gd name="connsiteY4" fmla="*/ 13716000 h 13716000"/>
              <a:gd name="connsiteX0" fmla="*/ 576406 w 9542153"/>
              <a:gd name="connsiteY0" fmla="*/ 13716000 h 13716000"/>
              <a:gd name="connsiteX1" fmla="*/ 3275006 w 9542153"/>
              <a:gd name="connsiteY1" fmla="*/ 0 h 13716000"/>
              <a:gd name="connsiteX2" fmla="*/ 9542153 w 9542153"/>
              <a:gd name="connsiteY2" fmla="*/ 0 h 13716000"/>
              <a:gd name="connsiteX3" fmla="*/ 6843553 w 9542153"/>
              <a:gd name="connsiteY3" fmla="*/ 13716000 h 13716000"/>
              <a:gd name="connsiteX4" fmla="*/ 576406 w 9542153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2153" h="13716000">
                <a:moveTo>
                  <a:pt x="576406" y="13716000"/>
                </a:moveTo>
                <a:cubicBezTo>
                  <a:pt x="-1430194" y="5816600"/>
                  <a:pt x="2375473" y="4572000"/>
                  <a:pt x="3275006" y="0"/>
                </a:cubicBezTo>
                <a:lnTo>
                  <a:pt x="9542153" y="0"/>
                </a:lnTo>
                <a:cubicBezTo>
                  <a:pt x="8642620" y="4572000"/>
                  <a:pt x="4005406" y="4876800"/>
                  <a:pt x="6843553" y="13716000"/>
                </a:cubicBezTo>
                <a:lnTo>
                  <a:pt x="576406" y="13716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CF533C8-E933-22B3-6CE0-424D8B8A77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5395" y="1174930"/>
            <a:ext cx="5708377" cy="4037875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tx1">
                  <a:lumMod val="95000"/>
                  <a:lumOff val="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828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21">
            <a:extLst>
              <a:ext uri="{FF2B5EF4-FFF2-40B4-BE49-F238E27FC236}">
                <a16:creationId xmlns:a16="http://schemas.microsoft.com/office/drawing/2014/main" id="{764BFCAE-FD02-1534-4800-9526DE1FA6B0}"/>
              </a:ext>
            </a:extLst>
          </p:cNvPr>
          <p:cNvSpPr/>
          <p:nvPr userDrawn="1"/>
        </p:nvSpPr>
        <p:spPr>
          <a:xfrm>
            <a:off x="1509906" y="0"/>
            <a:ext cx="4700394" cy="6858000"/>
          </a:xfrm>
          <a:custGeom>
            <a:avLst/>
            <a:gdLst>
              <a:gd name="connsiteX0" fmla="*/ 0 w 8965747"/>
              <a:gd name="connsiteY0" fmla="*/ 13716000 h 13716000"/>
              <a:gd name="connsiteX1" fmla="*/ 2698600 w 8965747"/>
              <a:gd name="connsiteY1" fmla="*/ 0 h 13716000"/>
              <a:gd name="connsiteX2" fmla="*/ 8965747 w 8965747"/>
              <a:gd name="connsiteY2" fmla="*/ 0 h 13716000"/>
              <a:gd name="connsiteX3" fmla="*/ 6267147 w 8965747"/>
              <a:gd name="connsiteY3" fmla="*/ 13716000 h 13716000"/>
              <a:gd name="connsiteX4" fmla="*/ 0 w 8965747"/>
              <a:gd name="connsiteY4" fmla="*/ 13716000 h 13716000"/>
              <a:gd name="connsiteX0" fmla="*/ 576406 w 9542153"/>
              <a:gd name="connsiteY0" fmla="*/ 13716000 h 13716000"/>
              <a:gd name="connsiteX1" fmla="*/ 3275006 w 9542153"/>
              <a:gd name="connsiteY1" fmla="*/ 0 h 13716000"/>
              <a:gd name="connsiteX2" fmla="*/ 9542153 w 9542153"/>
              <a:gd name="connsiteY2" fmla="*/ 0 h 13716000"/>
              <a:gd name="connsiteX3" fmla="*/ 6843553 w 9542153"/>
              <a:gd name="connsiteY3" fmla="*/ 13716000 h 13716000"/>
              <a:gd name="connsiteX4" fmla="*/ 576406 w 9542153"/>
              <a:gd name="connsiteY4" fmla="*/ 13716000 h 13716000"/>
              <a:gd name="connsiteX0" fmla="*/ 576406 w 9542153"/>
              <a:gd name="connsiteY0" fmla="*/ 13716000 h 13716000"/>
              <a:gd name="connsiteX1" fmla="*/ 3275006 w 9542153"/>
              <a:gd name="connsiteY1" fmla="*/ 0 h 13716000"/>
              <a:gd name="connsiteX2" fmla="*/ 9542153 w 9542153"/>
              <a:gd name="connsiteY2" fmla="*/ 0 h 13716000"/>
              <a:gd name="connsiteX3" fmla="*/ 6843553 w 9542153"/>
              <a:gd name="connsiteY3" fmla="*/ 13716000 h 13716000"/>
              <a:gd name="connsiteX4" fmla="*/ 576406 w 9542153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2153" h="13716000">
                <a:moveTo>
                  <a:pt x="576406" y="13716000"/>
                </a:moveTo>
                <a:cubicBezTo>
                  <a:pt x="-1430194" y="5816600"/>
                  <a:pt x="2375473" y="4572000"/>
                  <a:pt x="3275006" y="0"/>
                </a:cubicBezTo>
                <a:lnTo>
                  <a:pt x="9542153" y="0"/>
                </a:lnTo>
                <a:cubicBezTo>
                  <a:pt x="8642620" y="4572000"/>
                  <a:pt x="4005406" y="4876800"/>
                  <a:pt x="6843553" y="13716000"/>
                </a:cubicBezTo>
                <a:lnTo>
                  <a:pt x="576406" y="1371600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2">
                  <a:lumMod val="9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CF533C8-E933-22B3-6CE0-424D8B8A77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71200" y="1163547"/>
            <a:ext cx="2328000" cy="4272054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tx1">
                    <a:lumMod val="95000"/>
                    <a:lumOff val="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tx1">
                  <a:lumMod val="95000"/>
                  <a:lumOff val="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0573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CB1A6F0-2D5E-B288-C821-B625F79229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ADDBCB-DECC-DBC1-DE0D-1E01B3EA2A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CDBA97-A6F8-C3F9-9371-A03DEB51E77E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93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ter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F1A645F-C2A1-9891-2BF6-4BF09AC10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D6FF715-BCE8-01B0-85CA-A83103A4E9B1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223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473146" y="1"/>
            <a:ext cx="3245708" cy="6857999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F1A645F-C2A1-9891-2BF6-4BF09AC10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D6FF715-BCE8-01B0-85CA-A83103A4E9B1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104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6379029" cy="6857999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CA2DF8-299B-DC1E-6845-33691F18FF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CF56217-7FEB-AB42-F59B-E318AE7DE2D9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911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591300" y="1"/>
            <a:ext cx="4305300" cy="237249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4485504"/>
            <a:ext cx="4305300" cy="237249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F14DBFE-F2CE-2948-9A1B-9EEEAD8857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47D28C5-D2EB-BB03-8AA3-5284F62CCE51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546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248EBB-83B9-8A32-DE7C-C29A56A229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E1A3F0A-B1B7-97DE-A9B2-2D4E294A2D66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451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I Title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4">
            <a:extLst>
              <a:ext uri="{FF2B5EF4-FFF2-40B4-BE49-F238E27FC236}">
                <a16:creationId xmlns:a16="http://schemas.microsoft.com/office/drawing/2014/main" id="{8FBD9005-6F93-400A-A663-6E89AE9871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890894" y="3285640"/>
            <a:ext cx="3733903" cy="3735302"/>
            <a:chOff x="0" y="-1"/>
            <a:chExt cx="4241801" cy="4241801"/>
          </a:xfrm>
        </p:grpSpPr>
        <p:sp>
          <p:nvSpPr>
            <p:cNvPr id="4" name="AutoShape 25">
              <a:extLst>
                <a:ext uri="{FF2B5EF4-FFF2-40B4-BE49-F238E27FC236}">
                  <a16:creationId xmlns:a16="http://schemas.microsoft.com/office/drawing/2014/main" id="{C57C7E56-99B0-0E81-6B8C-4D7AFF3E4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"/>
              <a:ext cx="4241801" cy="42418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3"/>
                    <a:pt x="20638" y="12953"/>
                    <a:pt x="16796" y="16796"/>
                  </a:cubicBezTo>
                  <a:cubicBezTo>
                    <a:pt x="12953" y="20638"/>
                    <a:pt x="6723" y="20638"/>
                    <a:pt x="2881" y="16796"/>
                  </a:cubicBezTo>
                  <a:cubicBezTo>
                    <a:pt x="-961" y="12953"/>
                    <a:pt x="-961" y="6723"/>
                    <a:pt x="2881" y="2881"/>
                  </a:cubicBezTo>
                  <a:cubicBezTo>
                    <a:pt x="6723" y="-961"/>
                    <a:pt x="12953" y="-961"/>
                    <a:pt x="16796" y="2881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/>
            </a:gradFill>
            <a:ln w="635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584200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" name="AutoShape 26">
              <a:extLst>
                <a:ext uri="{FF2B5EF4-FFF2-40B4-BE49-F238E27FC236}">
                  <a16:creationId xmlns:a16="http://schemas.microsoft.com/office/drawing/2014/main" id="{6CA5EF45-C4BC-48DF-75AA-D5033E1D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3" y="92542"/>
              <a:ext cx="4068395" cy="406839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9F9F9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584200"/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  <p:sp>
        <p:nvSpPr>
          <p:cNvPr id="9" name="Rectángulo: una sola esquina redondeada 8">
            <a:extLst>
              <a:ext uri="{FF2B5EF4-FFF2-40B4-BE49-F238E27FC236}">
                <a16:creationId xmlns:a16="http://schemas.microsoft.com/office/drawing/2014/main" id="{142B9F25-C663-4711-401A-E529C085E8B0}"/>
              </a:ext>
            </a:extLst>
          </p:cNvPr>
          <p:cNvSpPr/>
          <p:nvPr userDrawn="1"/>
        </p:nvSpPr>
        <p:spPr>
          <a:xfrm>
            <a:off x="-1" y="4611329"/>
            <a:ext cx="7059561" cy="2272762"/>
          </a:xfrm>
          <a:prstGeom prst="round1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rgbClr val="02579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2628A-7C44-CD31-7071-5689F2E3F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3" y="509831"/>
            <a:ext cx="935773" cy="44902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210EA5-0B28-D6E7-D080-666A09D766AF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11" name="Marcador de posición de imagen 15">
            <a:extLst>
              <a:ext uri="{FF2B5EF4-FFF2-40B4-BE49-F238E27FC236}">
                <a16:creationId xmlns:a16="http://schemas.microsoft.com/office/drawing/2014/main" id="{F75BD754-E5BF-09AE-67D2-CEF546895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3554" y="3334173"/>
            <a:ext cx="3568577" cy="3632919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sp>
        <p:nvSpPr>
          <p:cNvPr id="13" name="Marcador de texto 30">
            <a:extLst>
              <a:ext uri="{FF2B5EF4-FFF2-40B4-BE49-F238E27FC236}">
                <a16:creationId xmlns:a16="http://schemas.microsoft.com/office/drawing/2014/main" id="{A71ECEDC-06E4-CD25-3E8B-F9F65D0E6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759" y="1887619"/>
            <a:ext cx="8283694" cy="751246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15" name="Marcador de texto 30">
            <a:extLst>
              <a:ext uri="{FF2B5EF4-FFF2-40B4-BE49-F238E27FC236}">
                <a16:creationId xmlns:a16="http://schemas.microsoft.com/office/drawing/2014/main" id="{5756F983-95C7-5D21-FC8B-9D426936C4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2759" y="5603900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r>
              <a:rPr lang="es-ES" dirty="0"/>
              <a:t>, SDG </a:t>
            </a:r>
            <a:r>
              <a:rPr lang="es-ES" dirty="0" err="1"/>
              <a:t>Group</a:t>
            </a:r>
            <a:endParaRPr lang="en-US" dirty="0"/>
          </a:p>
        </p:txBody>
      </p:sp>
      <p:sp>
        <p:nvSpPr>
          <p:cNvPr id="16" name="Marcador de texto 30">
            <a:extLst>
              <a:ext uri="{FF2B5EF4-FFF2-40B4-BE49-F238E27FC236}">
                <a16:creationId xmlns:a16="http://schemas.microsoft.com/office/drawing/2014/main" id="{485A1610-B86E-709E-4BB8-1E27FF6995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2759" y="6054508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Team</a:t>
            </a:r>
            <a:endParaRPr lang="en-US" dirty="0"/>
          </a:p>
        </p:txBody>
      </p:sp>
      <p:sp>
        <p:nvSpPr>
          <p:cNvPr id="17" name="Marcador de texto 30">
            <a:extLst>
              <a:ext uri="{FF2B5EF4-FFF2-40B4-BE49-F238E27FC236}">
                <a16:creationId xmlns:a16="http://schemas.microsoft.com/office/drawing/2014/main" id="{7C4367AF-01B6-9E26-7A94-22D73421FE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2759" y="5153292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Surname</a:t>
            </a:r>
            <a:endParaRPr lang="en-US" dirty="0"/>
          </a:p>
        </p:txBody>
      </p:sp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72C8D1F6-DA68-EC8E-3801-45BB6C6537E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2759" y="2781064"/>
            <a:ext cx="8283694" cy="751246"/>
          </a:xfrm>
        </p:spPr>
        <p:txBody>
          <a:bodyPr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882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rner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riángulo rectángulo 46">
            <a:extLst>
              <a:ext uri="{FF2B5EF4-FFF2-40B4-BE49-F238E27FC236}">
                <a16:creationId xmlns:a16="http://schemas.microsoft.com/office/drawing/2014/main" id="{DFD43EF2-4595-B628-AB71-353FC073ADB6}"/>
              </a:ext>
            </a:extLst>
          </p:cNvPr>
          <p:cNvSpPr/>
          <p:nvPr userDrawn="1"/>
        </p:nvSpPr>
        <p:spPr>
          <a:xfrm flipH="1">
            <a:off x="3670299" y="939109"/>
            <a:ext cx="8521698" cy="5918891"/>
          </a:xfrm>
          <a:prstGeom prst="rtTriangl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2579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776052-2C90-005D-B318-CCAF96AAA3A9}"/>
              </a:ext>
            </a:extLst>
          </p:cNvPr>
          <p:cNvSpPr txBox="1"/>
          <p:nvPr userDrawn="1"/>
        </p:nvSpPr>
        <p:spPr>
          <a:xfrm>
            <a:off x="9196103" y="6653259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900" i="1" dirty="0">
                <a:solidFill>
                  <a:schemeClr val="bg2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2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2"/>
              </a:solidFill>
              <a:latin typeface="Proxima Nova Medium" panose="0200050603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EACCFD-4357-6EFD-01C2-DCEBE50FD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3" y="6552859"/>
            <a:ext cx="449763" cy="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63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rner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riángulo rectángulo 46">
            <a:extLst>
              <a:ext uri="{FF2B5EF4-FFF2-40B4-BE49-F238E27FC236}">
                <a16:creationId xmlns:a16="http://schemas.microsoft.com/office/drawing/2014/main" id="{DFD43EF2-4595-B628-AB71-353FC073ADB6}"/>
              </a:ext>
            </a:extLst>
          </p:cNvPr>
          <p:cNvSpPr/>
          <p:nvPr userDrawn="1"/>
        </p:nvSpPr>
        <p:spPr>
          <a:xfrm flipH="1">
            <a:off x="3670299" y="939109"/>
            <a:ext cx="8521698" cy="5918891"/>
          </a:xfrm>
          <a:prstGeom prst="rtTriangl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776052-2C90-005D-B318-CCAF96AAA3A9}"/>
              </a:ext>
            </a:extLst>
          </p:cNvPr>
          <p:cNvSpPr txBox="1"/>
          <p:nvPr userDrawn="1"/>
        </p:nvSpPr>
        <p:spPr>
          <a:xfrm>
            <a:off x="9196103" y="6653259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900" i="1" dirty="0">
                <a:solidFill>
                  <a:schemeClr val="bg2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2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2"/>
              </a:solidFill>
              <a:latin typeface="Proxima Nova Medium" panose="0200050603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EACCFD-4357-6EFD-01C2-DCEBE50FD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3" y="6552859"/>
            <a:ext cx="449763" cy="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40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Corner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riángulo rectángulo 46">
            <a:extLst>
              <a:ext uri="{FF2B5EF4-FFF2-40B4-BE49-F238E27FC236}">
                <a16:creationId xmlns:a16="http://schemas.microsoft.com/office/drawing/2014/main" id="{DFD43EF2-4595-B628-AB71-353FC073ADB6}"/>
              </a:ext>
            </a:extLst>
          </p:cNvPr>
          <p:cNvSpPr/>
          <p:nvPr userDrawn="1"/>
        </p:nvSpPr>
        <p:spPr>
          <a:xfrm flipH="1">
            <a:off x="3670299" y="939109"/>
            <a:ext cx="8521698" cy="591889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776052-2C90-005D-B318-CCAF96AAA3A9}"/>
              </a:ext>
            </a:extLst>
          </p:cNvPr>
          <p:cNvSpPr txBox="1"/>
          <p:nvPr userDrawn="1"/>
        </p:nvSpPr>
        <p:spPr>
          <a:xfrm>
            <a:off x="9196103" y="6653259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900" i="1" dirty="0">
                <a:solidFill>
                  <a:schemeClr val="bg2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2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2"/>
              </a:solidFill>
              <a:latin typeface="Proxima Nova Medium" panose="0200050603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EACCFD-4357-6EFD-01C2-DCEBE50FD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3" y="6552859"/>
            <a:ext cx="449763" cy="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80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rner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riángulo rectángulo 46">
            <a:extLst>
              <a:ext uri="{FF2B5EF4-FFF2-40B4-BE49-F238E27FC236}">
                <a16:creationId xmlns:a16="http://schemas.microsoft.com/office/drawing/2014/main" id="{DFD43EF2-4595-B628-AB71-353FC073ADB6}"/>
              </a:ext>
            </a:extLst>
          </p:cNvPr>
          <p:cNvSpPr/>
          <p:nvPr userDrawn="1"/>
        </p:nvSpPr>
        <p:spPr>
          <a:xfrm flipH="1">
            <a:off x="3670299" y="939109"/>
            <a:ext cx="8521698" cy="591889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776052-2C90-005D-B318-CCAF96AAA3A9}"/>
              </a:ext>
            </a:extLst>
          </p:cNvPr>
          <p:cNvSpPr txBox="1"/>
          <p:nvPr userDrawn="1"/>
        </p:nvSpPr>
        <p:spPr>
          <a:xfrm>
            <a:off x="9196103" y="6653259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900" i="1" dirty="0">
                <a:solidFill>
                  <a:schemeClr val="bg2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2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2"/>
              </a:solidFill>
              <a:latin typeface="Proxima Nova Medium" panose="0200050603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EACCFD-4357-6EFD-01C2-DCEBE50FD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3" y="6552859"/>
            <a:ext cx="449763" cy="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70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 Blue + Tittle">
    <p:bg>
      <p:bgPr>
        <a:gradFill flip="none" rotWithShape="1">
          <a:gsLst>
            <a:gs pos="0">
              <a:schemeClr val="accent2"/>
            </a:gs>
            <a:gs pos="100000">
              <a:srgbClr val="02579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5BEE19C-ECF1-CE5C-BE2C-1179A9E670AA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2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2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2"/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55D1C619-20DE-C3E4-810D-0070526310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2630E834-9E3D-E69A-5528-36B801B597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5406B8-B5EA-9DC8-D191-E74691CEDC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359" y="6535227"/>
            <a:ext cx="432033" cy="2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737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 Dark + Tittle">
    <p:bg>
      <p:bgPr>
        <a:gradFill flip="none" rotWithShape="1">
          <a:gsLst>
            <a:gs pos="0">
              <a:schemeClr val="accent3"/>
            </a:gs>
            <a:gs pos="100000">
              <a:schemeClr val="tx1">
                <a:lumMod val="95000"/>
                <a:lumOff val="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BDFB65C-5395-C114-7D3D-4D1FC0902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359" y="6535227"/>
            <a:ext cx="432033" cy="20730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A737816-2AD7-33FB-02CB-C5BEBA65056A}"/>
              </a:ext>
            </a:extLst>
          </p:cNvPr>
          <p:cNvSpPr txBox="1"/>
          <p:nvPr userDrawn="1"/>
        </p:nvSpPr>
        <p:spPr>
          <a:xfrm>
            <a:off x="0" y="6627119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8B0473C2-5257-CB79-F4F8-728F562E38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6E5C852C-405B-C4E2-90CA-34A7A952FE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076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 Black + Tit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BDFB65C-5395-C114-7D3D-4D1FC0902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359" y="6535227"/>
            <a:ext cx="432033" cy="20730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A737816-2AD7-33FB-02CB-C5BEBA65056A}"/>
              </a:ext>
            </a:extLst>
          </p:cNvPr>
          <p:cNvSpPr txBox="1"/>
          <p:nvPr userDrawn="1"/>
        </p:nvSpPr>
        <p:spPr>
          <a:xfrm>
            <a:off x="0" y="6627119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108F029D-2C66-616D-BCF5-EBB1585A47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CFABD5EA-B144-EC63-D81D-E32CF815A9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149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 Gray + Tittle">
    <p:bg>
      <p:bgPr>
        <a:gradFill flip="none" rotWithShape="1">
          <a:gsLst>
            <a:gs pos="100000">
              <a:schemeClr val="bg2">
                <a:lumMod val="95000"/>
              </a:schemeClr>
            </a:gs>
            <a:gs pos="0">
              <a:schemeClr val="bg2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DABB8621-154E-C385-BC84-8CC9AFA457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dirty="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18900000" scaled="1"/>
                </a:gradFill>
                <a:latin typeface="+mj-lt"/>
                <a:ea typeface="+mn-ea"/>
                <a:cs typeface="+mn-cs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5AF2CAE9-35AF-0ACE-F7CF-5123B03F2C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A73673-083E-0FA2-5C8E-E7C062F73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9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 White + Tit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873F118B-7B57-30F6-B282-7B56C4BE6A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837" y="38767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3" name="Marcador de texto 30">
            <a:extLst>
              <a:ext uri="{FF2B5EF4-FFF2-40B4-BE49-F238E27FC236}">
                <a16:creationId xmlns:a16="http://schemas.microsoft.com/office/drawing/2014/main" id="{E96212A8-C37F-C5DD-06D9-06AF6874F9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837" y="951556"/>
            <a:ext cx="9548122" cy="4898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43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 Blue">
    <p:bg>
      <p:bgPr>
        <a:gradFill flip="none" rotWithShape="1">
          <a:gsLst>
            <a:gs pos="0">
              <a:schemeClr val="accent2"/>
            </a:gs>
            <a:gs pos="100000">
              <a:srgbClr val="02579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A710F16-C27F-EED5-8C52-06DD14ED5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359" y="6535227"/>
            <a:ext cx="432033" cy="20730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6E40A9A-ABD9-74E7-C688-0FC3F2C2898D}"/>
              </a:ext>
            </a:extLst>
          </p:cNvPr>
          <p:cNvSpPr txBox="1"/>
          <p:nvPr userDrawn="1"/>
        </p:nvSpPr>
        <p:spPr>
          <a:xfrm>
            <a:off x="0" y="6627119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7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I 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una sola esquina redondeada 8">
            <a:extLst>
              <a:ext uri="{FF2B5EF4-FFF2-40B4-BE49-F238E27FC236}">
                <a16:creationId xmlns:a16="http://schemas.microsoft.com/office/drawing/2014/main" id="{142B9F25-C663-4711-401A-E529C085E8B0}"/>
              </a:ext>
            </a:extLst>
          </p:cNvPr>
          <p:cNvSpPr/>
          <p:nvPr userDrawn="1"/>
        </p:nvSpPr>
        <p:spPr>
          <a:xfrm>
            <a:off x="-1" y="4611329"/>
            <a:ext cx="7059561" cy="2272762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2">
                  <a:lumMod val="9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2628A-7C44-CD31-7071-5689F2E3F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3" y="509831"/>
            <a:ext cx="935773" cy="44902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210EA5-0B28-D6E7-D080-666A09D766AF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tx2">
                  <a:lumMod val="50000"/>
                  <a:lumOff val="50000"/>
                </a:schemeClr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13" name="AutoShape 25">
            <a:extLst>
              <a:ext uri="{FF2B5EF4-FFF2-40B4-BE49-F238E27FC236}">
                <a16:creationId xmlns:a16="http://schemas.microsoft.com/office/drawing/2014/main" id="{C5946837-0EE8-F50C-7326-85E92DB9E497}"/>
              </a:ext>
            </a:extLst>
          </p:cNvPr>
          <p:cNvSpPr>
            <a:spLocks/>
          </p:cNvSpPr>
          <p:nvPr/>
        </p:nvSpPr>
        <p:spPr bwMode="auto">
          <a:xfrm>
            <a:off x="8890892" y="3282982"/>
            <a:ext cx="3733903" cy="3735302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3"/>
                  <a:pt x="20638" y="12953"/>
                  <a:pt x="16796" y="16796"/>
                </a:cubicBezTo>
                <a:cubicBezTo>
                  <a:pt x="12953" y="20638"/>
                  <a:pt x="6723" y="20638"/>
                  <a:pt x="2881" y="16796"/>
                </a:cubicBezTo>
                <a:cubicBezTo>
                  <a:pt x="-961" y="12953"/>
                  <a:pt x="-961" y="6723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gradFill rotWithShape="0">
            <a:gsLst>
              <a:gs pos="100000">
                <a:schemeClr val="accent3"/>
              </a:gs>
              <a:gs pos="0">
                <a:schemeClr val="accent2"/>
              </a:gs>
            </a:gsLst>
            <a:lin ang="5400000"/>
          </a:gradFill>
          <a:ln w="635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584200"/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" name="Marcador de posición de imagen 15">
            <a:extLst>
              <a:ext uri="{FF2B5EF4-FFF2-40B4-BE49-F238E27FC236}">
                <a16:creationId xmlns:a16="http://schemas.microsoft.com/office/drawing/2014/main" id="{F75BD754-E5BF-09AE-67D2-CEF546895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3554" y="3334173"/>
            <a:ext cx="3568577" cy="3632919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DCB780E8-8F66-5028-C6FF-B033712490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2759" y="1887619"/>
            <a:ext cx="8283694" cy="751246"/>
          </a:xfrm>
        </p:spPr>
        <p:txBody>
          <a:bodyPr anchor="ctr">
            <a:noAutofit/>
          </a:bodyPr>
          <a:lstStyle>
            <a:lvl1pPr marL="0" indent="0">
              <a:buNone/>
              <a:defRPr lang="en-US" sz="4000" kern="1200" dirty="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ea typeface="+mn-ea"/>
                <a:cs typeface="+mn-cs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4" name="Marcador de texto 30">
            <a:extLst>
              <a:ext uri="{FF2B5EF4-FFF2-40B4-BE49-F238E27FC236}">
                <a16:creationId xmlns:a16="http://schemas.microsoft.com/office/drawing/2014/main" id="{406FC831-42A8-5CED-E15E-C0FDACB75C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02759" y="5603900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r>
              <a:rPr lang="es-ES" dirty="0"/>
              <a:t>, SDG </a:t>
            </a:r>
            <a:r>
              <a:rPr lang="es-ES" dirty="0" err="1"/>
              <a:t>Group</a:t>
            </a:r>
            <a:endParaRPr lang="en-US" dirty="0"/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B95197D2-F0CA-A483-EAC5-9B4C583B686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2759" y="6054508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Team</a:t>
            </a:r>
            <a:endParaRPr lang="en-US" dirty="0"/>
          </a:p>
        </p:txBody>
      </p:sp>
      <p:sp>
        <p:nvSpPr>
          <p:cNvPr id="15" name="Marcador de texto 30">
            <a:extLst>
              <a:ext uri="{FF2B5EF4-FFF2-40B4-BE49-F238E27FC236}">
                <a16:creationId xmlns:a16="http://schemas.microsoft.com/office/drawing/2014/main" id="{FF407B32-A6C6-9439-EE4C-326E602F29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2759" y="5153292"/>
            <a:ext cx="4895850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Surname</a:t>
            </a:r>
            <a:endParaRPr lang="en-US" dirty="0"/>
          </a:p>
        </p:txBody>
      </p:sp>
      <p:sp>
        <p:nvSpPr>
          <p:cNvPr id="16" name="Marcador de texto 30">
            <a:extLst>
              <a:ext uri="{FF2B5EF4-FFF2-40B4-BE49-F238E27FC236}">
                <a16:creationId xmlns:a16="http://schemas.microsoft.com/office/drawing/2014/main" id="{C9C624F2-384A-C408-0890-ED7A956331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2759" y="2781064"/>
            <a:ext cx="8283694" cy="751246"/>
          </a:xfrm>
        </p:spPr>
        <p:txBody>
          <a:bodyPr anchor="ctr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153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 Dark">
    <p:bg>
      <p:bgPr>
        <a:gradFill flip="none" rotWithShape="1">
          <a:gsLst>
            <a:gs pos="0">
              <a:schemeClr val="accent3"/>
            </a:gs>
            <a:gs pos="100000">
              <a:schemeClr val="tx1">
                <a:lumMod val="95000"/>
                <a:lumOff val="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BD709B-7C2F-1B69-879B-1035C5B7A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359" y="6535227"/>
            <a:ext cx="432033" cy="2073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E6B462-0194-C9F7-85A1-F32742F478BE}"/>
              </a:ext>
            </a:extLst>
          </p:cNvPr>
          <p:cNvSpPr txBox="1"/>
          <p:nvPr userDrawn="1"/>
        </p:nvSpPr>
        <p:spPr>
          <a:xfrm>
            <a:off x="0" y="6627119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5710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BDFB65C-5395-C114-7D3D-4D1FC0902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359" y="6535227"/>
            <a:ext cx="432033" cy="20730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A737816-2AD7-33FB-02CB-C5BEBA65056A}"/>
              </a:ext>
            </a:extLst>
          </p:cNvPr>
          <p:cNvSpPr txBox="1"/>
          <p:nvPr userDrawn="1"/>
        </p:nvSpPr>
        <p:spPr>
          <a:xfrm>
            <a:off x="0" y="6627119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170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 Gray">
    <p:bg>
      <p:bgPr>
        <a:gradFill flip="none" rotWithShape="1">
          <a:gsLst>
            <a:gs pos="100000">
              <a:schemeClr val="bg2">
                <a:lumMod val="95000"/>
              </a:schemeClr>
            </a:gs>
            <a:gs pos="0">
              <a:schemeClr val="bg2">
                <a:lumMod val="9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2BA7BC1-7312-070C-D35E-8AB2CF08DD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43394"/>
            <a:ext cx="449763" cy="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26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3BCE931-7EF6-110D-FAC3-7149B5BB1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BFF510-2905-B956-1D2E-432693F86B92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6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6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921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F5A6B19F-B873-E88E-3F98-353687B5C227}"/>
              </a:ext>
            </a:extLst>
          </p:cNvPr>
          <p:cNvSpPr txBox="1"/>
          <p:nvPr userDrawn="1"/>
        </p:nvSpPr>
        <p:spPr>
          <a:xfrm>
            <a:off x="0" y="6634676"/>
            <a:ext cx="29316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2">
                    <a:lumMod val="7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2">
                    <a:lumMod val="7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2">
                  <a:lumMod val="75000"/>
                </a:schemeClr>
              </a:solidFill>
              <a:latin typeface="Proxima Nova Medium" panose="02000506030000020004" pitchFamily="50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D7B4DE-E266-436C-B0EF-65872B3D5D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806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3A72-EBA2-40D8-8DBE-90B976D1FA2C}" type="datetimeFigureOut">
              <a:rPr lang="es-ES" smtClean="0"/>
              <a:t>18/07/2023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7F93-0A9B-4A1D-99A9-DD267CAA7571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A6B19F-B873-E88E-3F98-353687B5C227}"/>
              </a:ext>
            </a:extLst>
          </p:cNvPr>
          <p:cNvSpPr txBox="1"/>
          <p:nvPr userDrawn="1"/>
        </p:nvSpPr>
        <p:spPr>
          <a:xfrm>
            <a:off x="9196103" y="6653259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900" i="1" dirty="0">
                <a:solidFill>
                  <a:schemeClr val="bg2">
                    <a:lumMod val="7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2">
                    <a:lumMod val="7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2">
                  <a:lumMod val="75000"/>
                </a:schemeClr>
              </a:solidFill>
              <a:latin typeface="Proxima Nova Medium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7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II Title Page">
    <p:bg>
      <p:bgPr>
        <a:gradFill flip="none" rotWithShape="1">
          <a:gsLst>
            <a:gs pos="0">
              <a:schemeClr val="accent2"/>
            </a:gs>
            <a:gs pos="88000">
              <a:srgbClr val="02579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una sola esquina redondeada 8">
            <a:extLst>
              <a:ext uri="{FF2B5EF4-FFF2-40B4-BE49-F238E27FC236}">
                <a16:creationId xmlns:a16="http://schemas.microsoft.com/office/drawing/2014/main" id="{142B9F25-C663-4711-401A-E529C085E8B0}"/>
              </a:ext>
            </a:extLst>
          </p:cNvPr>
          <p:cNvSpPr/>
          <p:nvPr userDrawn="1"/>
        </p:nvSpPr>
        <p:spPr>
          <a:xfrm>
            <a:off x="-1" y="4611329"/>
            <a:ext cx="7059561" cy="2246671"/>
          </a:xfrm>
          <a:prstGeom prst="round1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rgbClr val="02579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2628A-7C44-CD31-7071-5689F2E3F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3" y="509831"/>
            <a:ext cx="935773" cy="44902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210EA5-0B28-D6E7-D080-666A09D766AF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11" name="Marcador de posición de imagen 15">
            <a:extLst>
              <a:ext uri="{FF2B5EF4-FFF2-40B4-BE49-F238E27FC236}">
                <a16:creationId xmlns:a16="http://schemas.microsoft.com/office/drawing/2014/main" id="{F75BD754-E5BF-09AE-67D2-CEF546895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64157" y="0"/>
            <a:ext cx="4427843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01E63CD8-CA70-879E-41FE-889939F52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759" y="1887619"/>
            <a:ext cx="6270136" cy="751246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10" name="Marcador de texto 30">
            <a:extLst>
              <a:ext uri="{FF2B5EF4-FFF2-40B4-BE49-F238E27FC236}">
                <a16:creationId xmlns:a16="http://schemas.microsoft.com/office/drawing/2014/main" id="{DFE7A6CE-8BC0-90EC-B567-E9C625DC64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2759" y="5603900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r>
              <a:rPr lang="es-ES" dirty="0"/>
              <a:t>, SDG </a:t>
            </a:r>
            <a:r>
              <a:rPr lang="es-ES" dirty="0" err="1"/>
              <a:t>Group</a:t>
            </a:r>
            <a:endParaRPr lang="en-US" dirty="0"/>
          </a:p>
        </p:txBody>
      </p:sp>
      <p:sp>
        <p:nvSpPr>
          <p:cNvPr id="12" name="Marcador de texto 30">
            <a:extLst>
              <a:ext uri="{FF2B5EF4-FFF2-40B4-BE49-F238E27FC236}">
                <a16:creationId xmlns:a16="http://schemas.microsoft.com/office/drawing/2014/main" id="{B9312FC6-79A7-D4B7-F3AF-CDE2E13F9F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2759" y="6054508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Team</a:t>
            </a:r>
            <a:endParaRPr lang="en-US" dirty="0"/>
          </a:p>
        </p:txBody>
      </p:sp>
      <p:sp>
        <p:nvSpPr>
          <p:cNvPr id="13" name="Marcador de texto 30">
            <a:extLst>
              <a:ext uri="{FF2B5EF4-FFF2-40B4-BE49-F238E27FC236}">
                <a16:creationId xmlns:a16="http://schemas.microsoft.com/office/drawing/2014/main" id="{F98DFF25-D11C-EAA4-71EB-D348F16106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2759" y="5153292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Surname</a:t>
            </a:r>
            <a:endParaRPr lang="en-US" dirty="0"/>
          </a:p>
        </p:txBody>
      </p:sp>
      <p:sp>
        <p:nvSpPr>
          <p:cNvPr id="14" name="Marcador de texto 30">
            <a:extLst>
              <a:ext uri="{FF2B5EF4-FFF2-40B4-BE49-F238E27FC236}">
                <a16:creationId xmlns:a16="http://schemas.microsoft.com/office/drawing/2014/main" id="{14A4F92C-8F9A-8086-B64B-6EE6939B42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2759" y="2781064"/>
            <a:ext cx="6270136" cy="751246"/>
          </a:xfrm>
        </p:spPr>
        <p:txBody>
          <a:bodyPr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1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I Title Page"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88000">
              <a:schemeClr val="accent3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una sola esquina redondeada 8">
            <a:extLst>
              <a:ext uri="{FF2B5EF4-FFF2-40B4-BE49-F238E27FC236}">
                <a16:creationId xmlns:a16="http://schemas.microsoft.com/office/drawing/2014/main" id="{142B9F25-C663-4711-401A-E529C085E8B0}"/>
              </a:ext>
            </a:extLst>
          </p:cNvPr>
          <p:cNvSpPr/>
          <p:nvPr userDrawn="1"/>
        </p:nvSpPr>
        <p:spPr>
          <a:xfrm>
            <a:off x="-1" y="4611329"/>
            <a:ext cx="7059561" cy="2246671"/>
          </a:xfrm>
          <a:prstGeom prst="round1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2628A-7C44-CD31-7071-5689F2E3F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3" y="509831"/>
            <a:ext cx="935773" cy="44902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210EA5-0B28-D6E7-D080-666A09D766AF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11" name="Marcador de posición de imagen 15">
            <a:extLst>
              <a:ext uri="{FF2B5EF4-FFF2-40B4-BE49-F238E27FC236}">
                <a16:creationId xmlns:a16="http://schemas.microsoft.com/office/drawing/2014/main" id="{F75BD754-E5BF-09AE-67D2-CEF546895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64157" y="0"/>
            <a:ext cx="4427843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E4E6B44A-3D44-9D14-5CD4-7F508CCFE1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759" y="1887619"/>
            <a:ext cx="6270136" cy="751246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10" name="Marcador de texto 30">
            <a:extLst>
              <a:ext uri="{FF2B5EF4-FFF2-40B4-BE49-F238E27FC236}">
                <a16:creationId xmlns:a16="http://schemas.microsoft.com/office/drawing/2014/main" id="{5EABC0B9-DB50-6600-6D23-4B393F89DF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2759" y="5603900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r>
              <a:rPr lang="es-ES" dirty="0"/>
              <a:t>, SDG </a:t>
            </a:r>
            <a:r>
              <a:rPr lang="es-ES" dirty="0" err="1"/>
              <a:t>Group</a:t>
            </a:r>
            <a:endParaRPr lang="en-US" dirty="0"/>
          </a:p>
        </p:txBody>
      </p:sp>
      <p:sp>
        <p:nvSpPr>
          <p:cNvPr id="12" name="Marcador de texto 30">
            <a:extLst>
              <a:ext uri="{FF2B5EF4-FFF2-40B4-BE49-F238E27FC236}">
                <a16:creationId xmlns:a16="http://schemas.microsoft.com/office/drawing/2014/main" id="{6E14366C-449E-F0CE-CFE4-FE6D0ABCBB0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2759" y="6054508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Team</a:t>
            </a:r>
            <a:endParaRPr lang="en-US" dirty="0"/>
          </a:p>
        </p:txBody>
      </p:sp>
      <p:sp>
        <p:nvSpPr>
          <p:cNvPr id="13" name="Marcador de texto 30">
            <a:extLst>
              <a:ext uri="{FF2B5EF4-FFF2-40B4-BE49-F238E27FC236}">
                <a16:creationId xmlns:a16="http://schemas.microsoft.com/office/drawing/2014/main" id="{22D07ED6-4F19-523D-51A1-2D712EB59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2759" y="5153292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Surname</a:t>
            </a:r>
            <a:endParaRPr lang="en-US" dirty="0"/>
          </a:p>
        </p:txBody>
      </p:sp>
      <p:sp>
        <p:nvSpPr>
          <p:cNvPr id="14" name="Marcador de texto 30">
            <a:extLst>
              <a:ext uri="{FF2B5EF4-FFF2-40B4-BE49-F238E27FC236}">
                <a16:creationId xmlns:a16="http://schemas.microsoft.com/office/drawing/2014/main" id="{605E8BCB-9D83-8FA3-E294-9E2F14370E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2759" y="2781064"/>
            <a:ext cx="6270136" cy="751246"/>
          </a:xfrm>
        </p:spPr>
        <p:txBody>
          <a:bodyPr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0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II Title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una sola esquina redondeada 8">
            <a:extLst>
              <a:ext uri="{FF2B5EF4-FFF2-40B4-BE49-F238E27FC236}">
                <a16:creationId xmlns:a16="http://schemas.microsoft.com/office/drawing/2014/main" id="{142B9F25-C663-4711-401A-E529C085E8B0}"/>
              </a:ext>
            </a:extLst>
          </p:cNvPr>
          <p:cNvSpPr/>
          <p:nvPr userDrawn="1"/>
        </p:nvSpPr>
        <p:spPr>
          <a:xfrm>
            <a:off x="-1" y="4611329"/>
            <a:ext cx="7059561" cy="2246671"/>
          </a:xfrm>
          <a:prstGeom prst="round1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rgbClr val="02579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2628A-7C44-CD31-7071-5689F2E3F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3" y="509831"/>
            <a:ext cx="935773" cy="44902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210EA5-0B28-D6E7-D080-666A09D766AF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/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/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/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11" name="Marcador de posición de imagen 15">
            <a:extLst>
              <a:ext uri="{FF2B5EF4-FFF2-40B4-BE49-F238E27FC236}">
                <a16:creationId xmlns:a16="http://schemas.microsoft.com/office/drawing/2014/main" id="{F75BD754-E5BF-09AE-67D2-CEF546895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64157" y="0"/>
            <a:ext cx="4427843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25F9A68E-1472-CF36-E770-9E5BACC43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759" y="1887619"/>
            <a:ext cx="6270136" cy="751246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10" name="Marcador de texto 30">
            <a:extLst>
              <a:ext uri="{FF2B5EF4-FFF2-40B4-BE49-F238E27FC236}">
                <a16:creationId xmlns:a16="http://schemas.microsoft.com/office/drawing/2014/main" id="{10F61FFB-F596-659C-A583-A947DCF932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2759" y="5603900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r>
              <a:rPr lang="es-ES" dirty="0"/>
              <a:t>, SDG </a:t>
            </a:r>
            <a:r>
              <a:rPr lang="es-ES" dirty="0" err="1"/>
              <a:t>Group</a:t>
            </a:r>
            <a:endParaRPr lang="en-US" dirty="0"/>
          </a:p>
        </p:txBody>
      </p:sp>
      <p:sp>
        <p:nvSpPr>
          <p:cNvPr id="12" name="Marcador de texto 30">
            <a:extLst>
              <a:ext uri="{FF2B5EF4-FFF2-40B4-BE49-F238E27FC236}">
                <a16:creationId xmlns:a16="http://schemas.microsoft.com/office/drawing/2014/main" id="{123D5D84-D1CD-5706-09C0-21BB0E51B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2759" y="6054508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Team</a:t>
            </a:r>
            <a:endParaRPr lang="en-US" dirty="0"/>
          </a:p>
        </p:txBody>
      </p:sp>
      <p:sp>
        <p:nvSpPr>
          <p:cNvPr id="13" name="Marcador de texto 30">
            <a:extLst>
              <a:ext uri="{FF2B5EF4-FFF2-40B4-BE49-F238E27FC236}">
                <a16:creationId xmlns:a16="http://schemas.microsoft.com/office/drawing/2014/main" id="{E2D88BD8-C51D-A199-0C5A-01E3C80CAD9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2759" y="5153292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Surname</a:t>
            </a:r>
            <a:endParaRPr lang="en-US" dirty="0"/>
          </a:p>
        </p:txBody>
      </p:sp>
      <p:sp>
        <p:nvSpPr>
          <p:cNvPr id="14" name="Marcador de texto 30">
            <a:extLst>
              <a:ext uri="{FF2B5EF4-FFF2-40B4-BE49-F238E27FC236}">
                <a16:creationId xmlns:a16="http://schemas.microsoft.com/office/drawing/2014/main" id="{ECC3546B-B971-B0FB-F65E-42DC0F5AF57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2759" y="2781064"/>
            <a:ext cx="6270136" cy="751246"/>
          </a:xfrm>
        </p:spPr>
        <p:txBody>
          <a:bodyPr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5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II 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una sola esquina redondeada 8">
            <a:extLst>
              <a:ext uri="{FF2B5EF4-FFF2-40B4-BE49-F238E27FC236}">
                <a16:creationId xmlns:a16="http://schemas.microsoft.com/office/drawing/2014/main" id="{142B9F25-C663-4711-401A-E529C085E8B0}"/>
              </a:ext>
            </a:extLst>
          </p:cNvPr>
          <p:cNvSpPr/>
          <p:nvPr userDrawn="1"/>
        </p:nvSpPr>
        <p:spPr>
          <a:xfrm>
            <a:off x="0" y="4585238"/>
            <a:ext cx="7059561" cy="2272762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2">
                  <a:lumMod val="9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2628A-7C44-CD31-7071-5689F2E3F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3" y="509831"/>
            <a:ext cx="935773" cy="44902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210EA5-0B28-D6E7-D080-666A09D766AF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tx2">
                  <a:lumMod val="50000"/>
                  <a:lumOff val="50000"/>
                </a:schemeClr>
              </a:solidFill>
              <a:latin typeface="Proxima Nova Medium" panose="02000506030000020004" pitchFamily="50" charset="0"/>
            </a:endParaRPr>
          </a:p>
        </p:txBody>
      </p:sp>
      <p:sp>
        <p:nvSpPr>
          <p:cNvPr id="6" name="Marcador de posición de imagen 15">
            <a:extLst>
              <a:ext uri="{FF2B5EF4-FFF2-40B4-BE49-F238E27FC236}">
                <a16:creationId xmlns:a16="http://schemas.microsoft.com/office/drawing/2014/main" id="{D2705533-FAFE-0450-C8B9-9814C343FF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64157" y="0"/>
            <a:ext cx="4427843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</a:lstStyle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C5070309-6D2A-024B-26B6-549FC5C6EC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2759" y="1887619"/>
            <a:ext cx="6270136" cy="751246"/>
          </a:xfrm>
        </p:spPr>
        <p:txBody>
          <a:bodyPr anchor="ctr">
            <a:noAutofit/>
          </a:bodyPr>
          <a:lstStyle>
            <a:lvl1pPr marL="0" indent="0">
              <a:buNone/>
              <a:defRPr lang="en-US" sz="4000" kern="1200" dirty="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ea typeface="+mn-ea"/>
                <a:cs typeface="+mn-cs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  <p:sp>
        <p:nvSpPr>
          <p:cNvPr id="11" name="Marcador de texto 30">
            <a:extLst>
              <a:ext uri="{FF2B5EF4-FFF2-40B4-BE49-F238E27FC236}">
                <a16:creationId xmlns:a16="http://schemas.microsoft.com/office/drawing/2014/main" id="{7498286F-11E3-FFFF-C56D-345F599C1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02759" y="5603900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r>
              <a:rPr lang="es-ES" dirty="0"/>
              <a:t>, SDG </a:t>
            </a:r>
            <a:r>
              <a:rPr lang="es-ES" dirty="0" err="1"/>
              <a:t>Group</a:t>
            </a:r>
            <a:endParaRPr lang="en-US" dirty="0"/>
          </a:p>
        </p:txBody>
      </p:sp>
      <p:sp>
        <p:nvSpPr>
          <p:cNvPr id="12" name="Marcador de texto 30">
            <a:extLst>
              <a:ext uri="{FF2B5EF4-FFF2-40B4-BE49-F238E27FC236}">
                <a16:creationId xmlns:a16="http://schemas.microsoft.com/office/drawing/2014/main" id="{DACC49B3-104E-38BE-1563-CD8F8AFA67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2759" y="6054508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Team</a:t>
            </a:r>
            <a:endParaRPr lang="en-US" dirty="0"/>
          </a:p>
        </p:txBody>
      </p:sp>
      <p:sp>
        <p:nvSpPr>
          <p:cNvPr id="13" name="Marcador de texto 30">
            <a:extLst>
              <a:ext uri="{FF2B5EF4-FFF2-40B4-BE49-F238E27FC236}">
                <a16:creationId xmlns:a16="http://schemas.microsoft.com/office/drawing/2014/main" id="{88E46021-D1F5-91A3-EC71-B15FD5AF0AF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2759" y="5153292"/>
            <a:ext cx="3705792" cy="29366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  <a:cs typeface="Adobe Devanagari" panose="02040503050201020203" pitchFamily="18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Surname</a:t>
            </a:r>
            <a:endParaRPr lang="en-US" dirty="0"/>
          </a:p>
        </p:txBody>
      </p:sp>
      <p:sp>
        <p:nvSpPr>
          <p:cNvPr id="14" name="Marcador de texto 30">
            <a:extLst>
              <a:ext uri="{FF2B5EF4-FFF2-40B4-BE49-F238E27FC236}">
                <a16:creationId xmlns:a16="http://schemas.microsoft.com/office/drawing/2014/main" id="{B5CCBD62-3264-E449-3317-FC81A08C5D2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2759" y="2781064"/>
            <a:ext cx="6270136" cy="751246"/>
          </a:xfrm>
        </p:spPr>
        <p:txBody>
          <a:bodyPr anchor="ctr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9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rn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1210EA5-0B28-D6E7-D080-666A09D766AF}"/>
              </a:ext>
            </a:extLst>
          </p:cNvPr>
          <p:cNvSpPr txBox="1"/>
          <p:nvPr userDrawn="1"/>
        </p:nvSpPr>
        <p:spPr>
          <a:xfrm>
            <a:off x="-1" y="6627168"/>
            <a:ext cx="299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i="1" dirty="0">
                <a:solidFill>
                  <a:schemeClr val="bg1">
                    <a:lumMod val="75000"/>
                  </a:schemeClr>
                </a:solidFill>
                <a:latin typeface="Proxima Nova Medium" panose="02000506030000020004" pitchFamily="50" charset="0"/>
              </a:rPr>
              <a:t>Copyright © SDG </a:t>
            </a:r>
            <a:r>
              <a:rPr lang="es-ES" sz="900" i="1" dirty="0" err="1">
                <a:solidFill>
                  <a:schemeClr val="bg1">
                    <a:lumMod val="75000"/>
                  </a:schemeClr>
                </a:solidFill>
                <a:latin typeface="Proxima Nova Medium" panose="02000506030000020004" pitchFamily="50" charset="0"/>
              </a:rPr>
              <a:t>Group</a:t>
            </a:r>
            <a:endParaRPr lang="en-US" sz="900" i="1" dirty="0">
              <a:solidFill>
                <a:schemeClr val="bg1">
                  <a:lumMod val="75000"/>
                </a:schemeClr>
              </a:solidFill>
              <a:latin typeface="Proxima Nova Medium" panose="02000506030000020004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A9B89B-DB66-8F9A-5E97-732BD950B6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7" y="6526768"/>
            <a:ext cx="449763" cy="215816"/>
          </a:xfrm>
          <a:prstGeom prst="rect">
            <a:avLst/>
          </a:prstGeom>
        </p:spPr>
      </p:pic>
      <p:sp>
        <p:nvSpPr>
          <p:cNvPr id="18" name="Lágrima 17">
            <a:extLst>
              <a:ext uri="{FF2B5EF4-FFF2-40B4-BE49-F238E27FC236}">
                <a16:creationId xmlns:a16="http://schemas.microsoft.com/office/drawing/2014/main" id="{FD3E4D25-1C76-E027-4D9D-66DD7E806472}"/>
              </a:ext>
            </a:extLst>
          </p:cNvPr>
          <p:cNvSpPr/>
          <p:nvPr userDrawn="1"/>
        </p:nvSpPr>
        <p:spPr>
          <a:xfrm flipH="1">
            <a:off x="-1" y="0"/>
            <a:ext cx="3651214" cy="3657600"/>
          </a:xfrm>
          <a:prstGeom prst="teardrop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2579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1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13A72-EBA2-40D8-8DBE-90B976D1FA2C}" type="datetimeFigureOut">
              <a:rPr lang="es-ES" smtClean="0"/>
              <a:t>18/07/2023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E7F93-0A9B-4A1D-99A9-DD267CAA757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85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1" r:id="rId2"/>
    <p:sldLayoutId id="2147483730" r:id="rId3"/>
    <p:sldLayoutId id="2147483702" r:id="rId4"/>
    <p:sldLayoutId id="2147483703" r:id="rId5"/>
    <p:sldLayoutId id="2147483704" r:id="rId6"/>
    <p:sldLayoutId id="2147483731" r:id="rId7"/>
    <p:sldLayoutId id="2147483705" r:id="rId8"/>
    <p:sldLayoutId id="2147483706" r:id="rId9"/>
    <p:sldLayoutId id="2147483707" r:id="rId10"/>
    <p:sldLayoutId id="2147483708" r:id="rId11"/>
    <p:sldLayoutId id="2147483711" r:id="rId12"/>
    <p:sldLayoutId id="2147483712" r:id="rId13"/>
    <p:sldLayoutId id="2147483735" r:id="rId14"/>
    <p:sldLayoutId id="2147483738" r:id="rId15"/>
    <p:sldLayoutId id="2147483715" r:id="rId16"/>
    <p:sldLayoutId id="2147483713" r:id="rId17"/>
    <p:sldLayoutId id="2147483732" r:id="rId18"/>
    <p:sldLayoutId id="2147483714" r:id="rId19"/>
    <p:sldLayoutId id="2147483724" r:id="rId20"/>
    <p:sldLayoutId id="2147483725" r:id="rId21"/>
    <p:sldLayoutId id="2147483733" r:id="rId22"/>
    <p:sldLayoutId id="2147483728" r:id="rId23"/>
    <p:sldLayoutId id="2147483716" r:id="rId24"/>
    <p:sldLayoutId id="2147483717" r:id="rId25"/>
    <p:sldLayoutId id="2147483729" r:id="rId26"/>
    <p:sldLayoutId id="2147483718" r:id="rId27"/>
    <p:sldLayoutId id="2147483719" r:id="rId28"/>
    <p:sldLayoutId id="2147483720" r:id="rId29"/>
    <p:sldLayoutId id="2147483690" r:id="rId30"/>
    <p:sldLayoutId id="2147483727" r:id="rId31"/>
    <p:sldLayoutId id="2147483736" r:id="rId32"/>
    <p:sldLayoutId id="2147483739" r:id="rId33"/>
    <p:sldLayoutId id="2147483693" r:id="rId34"/>
    <p:sldLayoutId id="2147483698" r:id="rId35"/>
    <p:sldLayoutId id="2147483740" r:id="rId36"/>
    <p:sldLayoutId id="2147483723" r:id="rId37"/>
    <p:sldLayoutId id="2147483710" r:id="rId38"/>
    <p:sldLayoutId id="2147483721" r:id="rId39"/>
    <p:sldLayoutId id="2147483722" r:id="rId40"/>
    <p:sldLayoutId id="2147483734" r:id="rId41"/>
    <p:sldLayoutId id="2147483737" r:id="rId42"/>
    <p:sldLayoutId id="2147483709" r:id="rId43"/>
    <p:sldLayoutId id="2147483677" r:id="rId44"/>
    <p:sldLayoutId id="2147483741" r:id="rId4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png"/><Relationship Id="rId21" Type="http://schemas.openxmlformats.org/officeDocument/2006/relationships/image" Target="../media/image55.svg"/><Relationship Id="rId34" Type="http://schemas.openxmlformats.org/officeDocument/2006/relationships/image" Target="../media/image68.png"/><Relationship Id="rId42" Type="http://schemas.openxmlformats.org/officeDocument/2006/relationships/image" Target="../media/image74.png"/><Relationship Id="rId47" Type="http://schemas.openxmlformats.org/officeDocument/2006/relationships/image" Target="../media/image79.svg"/><Relationship Id="rId50" Type="http://schemas.openxmlformats.org/officeDocument/2006/relationships/image" Target="../media/image82.png"/><Relationship Id="rId55" Type="http://schemas.openxmlformats.org/officeDocument/2006/relationships/image" Target="../media/image87.svg"/><Relationship Id="rId63" Type="http://schemas.openxmlformats.org/officeDocument/2006/relationships/image" Target="../media/image93.svg"/><Relationship Id="rId7" Type="http://schemas.openxmlformats.org/officeDocument/2006/relationships/image" Target="../media/image41.svg"/><Relationship Id="rId2" Type="http://schemas.openxmlformats.org/officeDocument/2006/relationships/image" Target="../media/image22.png"/><Relationship Id="rId16" Type="http://schemas.openxmlformats.org/officeDocument/2006/relationships/image" Target="../media/image50.png"/><Relationship Id="rId29" Type="http://schemas.openxmlformats.org/officeDocument/2006/relationships/image" Target="../media/image63.svg"/><Relationship Id="rId11" Type="http://schemas.openxmlformats.org/officeDocument/2006/relationships/image" Target="../media/image45.sv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svg"/><Relationship Id="rId40" Type="http://schemas.openxmlformats.org/officeDocument/2006/relationships/image" Target="../media/image72.png"/><Relationship Id="rId45" Type="http://schemas.openxmlformats.org/officeDocument/2006/relationships/image" Target="../media/image77.svg"/><Relationship Id="rId53" Type="http://schemas.openxmlformats.org/officeDocument/2006/relationships/image" Target="../media/image85.svg"/><Relationship Id="rId58" Type="http://schemas.openxmlformats.org/officeDocument/2006/relationships/image" Target="../media/image28.png"/><Relationship Id="rId66" Type="http://schemas.openxmlformats.org/officeDocument/2006/relationships/image" Target="../media/image96.png"/><Relationship Id="rId5" Type="http://schemas.openxmlformats.org/officeDocument/2006/relationships/image" Target="../media/image25.svg"/><Relationship Id="rId61" Type="http://schemas.openxmlformats.org/officeDocument/2006/relationships/image" Target="../media/image91.svg"/><Relationship Id="rId19" Type="http://schemas.openxmlformats.org/officeDocument/2006/relationships/image" Target="../media/image53.sv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svg"/><Relationship Id="rId30" Type="http://schemas.openxmlformats.org/officeDocument/2006/relationships/image" Target="../media/image64.png"/><Relationship Id="rId35" Type="http://schemas.openxmlformats.org/officeDocument/2006/relationships/image" Target="../media/image69.svg"/><Relationship Id="rId43" Type="http://schemas.openxmlformats.org/officeDocument/2006/relationships/image" Target="../media/image75.svg"/><Relationship Id="rId48" Type="http://schemas.openxmlformats.org/officeDocument/2006/relationships/image" Target="../media/image80.png"/><Relationship Id="rId56" Type="http://schemas.openxmlformats.org/officeDocument/2006/relationships/image" Target="../media/image88.png"/><Relationship Id="rId64" Type="http://schemas.openxmlformats.org/officeDocument/2006/relationships/image" Target="../media/image94.png"/><Relationship Id="rId8" Type="http://schemas.openxmlformats.org/officeDocument/2006/relationships/image" Target="../media/image42.png"/><Relationship Id="rId51" Type="http://schemas.openxmlformats.org/officeDocument/2006/relationships/image" Target="../media/image83.svg"/><Relationship Id="rId3" Type="http://schemas.openxmlformats.org/officeDocument/2006/relationships/image" Target="../media/image23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5" Type="http://schemas.openxmlformats.org/officeDocument/2006/relationships/image" Target="../media/image59.svg"/><Relationship Id="rId33" Type="http://schemas.openxmlformats.org/officeDocument/2006/relationships/image" Target="../media/image67.svg"/><Relationship Id="rId38" Type="http://schemas.openxmlformats.org/officeDocument/2006/relationships/image" Target="../media/image26.png"/><Relationship Id="rId46" Type="http://schemas.openxmlformats.org/officeDocument/2006/relationships/image" Target="../media/image78.png"/><Relationship Id="rId59" Type="http://schemas.openxmlformats.org/officeDocument/2006/relationships/image" Target="../media/image29.svg"/><Relationship Id="rId67" Type="http://schemas.openxmlformats.org/officeDocument/2006/relationships/image" Target="../media/image97.svg"/><Relationship Id="rId20" Type="http://schemas.openxmlformats.org/officeDocument/2006/relationships/image" Target="../media/image54.png"/><Relationship Id="rId41" Type="http://schemas.openxmlformats.org/officeDocument/2006/relationships/image" Target="../media/image73.svg"/><Relationship Id="rId54" Type="http://schemas.openxmlformats.org/officeDocument/2006/relationships/image" Target="../media/image86.png"/><Relationship Id="rId62" Type="http://schemas.openxmlformats.org/officeDocument/2006/relationships/image" Target="../media/image92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0.png"/><Relationship Id="rId15" Type="http://schemas.openxmlformats.org/officeDocument/2006/relationships/image" Target="../media/image49.svg"/><Relationship Id="rId23" Type="http://schemas.openxmlformats.org/officeDocument/2006/relationships/image" Target="../media/image57.sv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1.svg"/><Relationship Id="rId57" Type="http://schemas.openxmlformats.org/officeDocument/2006/relationships/image" Target="../media/image89.svg"/><Relationship Id="rId10" Type="http://schemas.openxmlformats.org/officeDocument/2006/relationships/image" Target="../media/image44.png"/><Relationship Id="rId31" Type="http://schemas.openxmlformats.org/officeDocument/2006/relationships/image" Target="../media/image65.svg"/><Relationship Id="rId44" Type="http://schemas.openxmlformats.org/officeDocument/2006/relationships/image" Target="../media/image76.png"/><Relationship Id="rId52" Type="http://schemas.openxmlformats.org/officeDocument/2006/relationships/image" Target="../media/image84.png"/><Relationship Id="rId60" Type="http://schemas.openxmlformats.org/officeDocument/2006/relationships/image" Target="../media/image90.png"/><Relationship Id="rId65" Type="http://schemas.openxmlformats.org/officeDocument/2006/relationships/image" Target="../media/image95.svg"/><Relationship Id="rId4" Type="http://schemas.openxmlformats.org/officeDocument/2006/relationships/image" Target="../media/image24.png"/><Relationship Id="rId9" Type="http://schemas.openxmlformats.org/officeDocument/2006/relationships/image" Target="../media/image43.sv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39" Type="http://schemas.openxmlformats.org/officeDocument/2006/relationships/image" Target="../media/image27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drive.google.com/drive/folders/1hnC6bCewRvFq1XJljKD_VyCCZlp3pddw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5.xml"/><Relationship Id="rId6" Type="http://schemas.microsoft.com/office/2007/relationships/hdphoto" Target="../media/hdphoto2.wdp"/><Relationship Id="rId11" Type="http://schemas.openxmlformats.org/officeDocument/2006/relationships/image" Target="../media/image108.sv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102.svg"/><Relationship Id="rId9" Type="http://schemas.openxmlformats.org/officeDocument/2006/relationships/image" Target="../media/image106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38.png"/><Relationship Id="rId7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0.png"/><Relationship Id="rId5" Type="http://schemas.openxmlformats.org/officeDocument/2006/relationships/image" Target="../media/image39.png"/><Relationship Id="rId10" Type="http://schemas.openxmlformats.org/officeDocument/2006/relationships/image" Target="../media/image124.png"/><Relationship Id="rId4" Type="http://schemas.openxmlformats.org/officeDocument/2006/relationships/image" Target="../media/image37.png"/><Relationship Id="rId9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 descr="Imagen que contiene computadora, electrónica, cerca, edificio&#10;&#10;Descripción generada automáticamente">
            <a:extLst>
              <a:ext uri="{FF2B5EF4-FFF2-40B4-BE49-F238E27FC236}">
                <a16:creationId xmlns:a16="http://schemas.microsoft.com/office/drawing/2014/main" id="{23ECCA3E-08BC-DEB4-D172-A45ED59ED9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2" r="31842"/>
          <a:stretch>
            <a:fillRect/>
          </a:stretch>
        </p:blipFill>
        <p:spPr/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0259B4-D208-C32B-50BA-88CF392A0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500" dirty="0"/>
              <a:t>ETL – Framework </a:t>
            </a:r>
            <a:r>
              <a:rPr lang="en-US" sz="3500" dirty="0" err="1"/>
              <a:t>dirigido</a:t>
            </a:r>
            <a:r>
              <a:rPr lang="en-US" sz="3500" dirty="0"/>
              <a:t> </a:t>
            </a:r>
            <a:r>
              <a:rPr lang="en-US" sz="3500" dirty="0" err="1"/>
              <a:t>por</a:t>
            </a:r>
            <a:r>
              <a:rPr lang="en-US" sz="3500" dirty="0"/>
              <a:t> </a:t>
            </a:r>
            <a:r>
              <a:rPr lang="en-US" sz="3500" dirty="0" err="1"/>
              <a:t>metadatos</a:t>
            </a:r>
            <a:endParaRPr lang="en-US" sz="3500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57A5FFA-9182-34CF-FC2D-4B6080276B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Analyst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09BA39E-D764-3D3F-1771-72EA47CD33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Equipo</a:t>
            </a:r>
            <a:r>
              <a:rPr lang="en-US" dirty="0"/>
              <a:t> Mutua </a:t>
            </a:r>
            <a:r>
              <a:rPr lang="en-US" dirty="0" err="1"/>
              <a:t>Madrileña</a:t>
            </a:r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909782EE-293D-2797-1584-43DB1C891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José Luis Pérez Torres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0D4B952-6E56-7741-E0AE-4F747A5C2E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técnica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2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15EABFB8-54DA-684E-AC0C-729EE6A24ECF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ea typeface="Titillium Light" charset="0"/>
                <a:cs typeface="Titillium Light" charset="0"/>
              </a:rPr>
              <a:t>Sinks</a:t>
            </a:r>
            <a:endParaRPr lang="en-US" sz="32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02D01C8D-2B27-F573-6F5E-48E53A2B1DE9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8DBFC44F-1AE5-299C-6F88-21ED448E239A}"/>
              </a:ext>
            </a:extLst>
          </p:cNvPr>
          <p:cNvSpPr txBox="1"/>
          <p:nvPr/>
        </p:nvSpPr>
        <p:spPr>
          <a:xfrm>
            <a:off x="1722856" y="1196466"/>
            <a:ext cx="3684814" cy="315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25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Diseño</a:t>
            </a:r>
            <a:endParaRPr lang="en-US" sz="25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6CA1E63F-9745-6E14-B5D9-1EEA86BE59F9}"/>
              </a:ext>
            </a:extLst>
          </p:cNvPr>
          <p:cNvSpPr txBox="1"/>
          <p:nvPr/>
        </p:nvSpPr>
        <p:spPr>
          <a:xfrm>
            <a:off x="1722856" y="1693576"/>
            <a:ext cx="3219534" cy="51982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Debe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existir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un sink para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cada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source y un sink de error</a:t>
            </a:r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85EDF781-C414-A0D0-D7FD-90E713EF666A}"/>
              </a:ext>
            </a:extLst>
          </p:cNvPr>
          <p:cNvCxnSpPr/>
          <p:nvPr/>
        </p:nvCxnSpPr>
        <p:spPr>
          <a:xfrm>
            <a:off x="1722856" y="159023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5">
            <a:extLst>
              <a:ext uri="{FF2B5EF4-FFF2-40B4-BE49-F238E27FC236}">
                <a16:creationId xmlns:a16="http://schemas.microsoft.com/office/drawing/2014/main" id="{E54C94BB-4642-C66B-04C4-D80C36298D95}"/>
              </a:ext>
            </a:extLst>
          </p:cNvPr>
          <p:cNvSpPr txBox="1"/>
          <p:nvPr/>
        </p:nvSpPr>
        <p:spPr>
          <a:xfrm>
            <a:off x="7652087" y="1440639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NAME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BB35F2C5-3B88-B8E9-5E36-FE512CF9D883}"/>
              </a:ext>
            </a:extLst>
          </p:cNvPr>
          <p:cNvSpPr txBox="1"/>
          <p:nvPr/>
        </p:nvSpPr>
        <p:spPr>
          <a:xfrm>
            <a:off x="7652087" y="1687758"/>
            <a:ext cx="2801066" cy="24282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Nombre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del sink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0428EF14-25E7-C33C-588B-0F2A8B0A4208}"/>
              </a:ext>
            </a:extLst>
          </p:cNvPr>
          <p:cNvSpPr txBox="1"/>
          <p:nvPr/>
        </p:nvSpPr>
        <p:spPr>
          <a:xfrm>
            <a:off x="7652087" y="2066548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INPUT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22E4FAC1-5385-E64F-4140-F4D46ED99F9A}"/>
              </a:ext>
            </a:extLst>
          </p:cNvPr>
          <p:cNvSpPr txBox="1"/>
          <p:nvPr/>
        </p:nvSpPr>
        <p:spPr>
          <a:xfrm>
            <a:off x="7652087" y="2256328"/>
            <a:ext cx="2801066" cy="24282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Data Source de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origen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92A0C395-5E77-2C2A-9F57-6006653D86C7}"/>
              </a:ext>
            </a:extLst>
          </p:cNvPr>
          <p:cNvSpPr txBox="1"/>
          <p:nvPr/>
        </p:nvSpPr>
        <p:spPr>
          <a:xfrm>
            <a:off x="7652087" y="2691398"/>
            <a:ext cx="2801066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PATHS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3FD9021F-A8E5-9041-C71E-308E4126007E}"/>
              </a:ext>
            </a:extLst>
          </p:cNvPr>
          <p:cNvSpPr txBox="1"/>
          <p:nvPr/>
        </p:nvSpPr>
        <p:spPr>
          <a:xfrm>
            <a:off x="7652087" y="2909178"/>
            <a:ext cx="2801066" cy="51982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Rutas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donde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se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deben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guardar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datos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622133D-EE6A-CD60-8118-DA18D364A8D3}"/>
              </a:ext>
            </a:extLst>
          </p:cNvPr>
          <p:cNvSpPr txBox="1"/>
          <p:nvPr/>
        </p:nvSpPr>
        <p:spPr>
          <a:xfrm>
            <a:off x="7652087" y="3603943"/>
            <a:ext cx="2801066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FORMAT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AFDB8B39-C2F0-D6D3-5779-7C1E3FF734BF}"/>
              </a:ext>
            </a:extLst>
          </p:cNvPr>
          <p:cNvSpPr txBox="1"/>
          <p:nvPr/>
        </p:nvSpPr>
        <p:spPr>
          <a:xfrm>
            <a:off x="7652087" y="3753536"/>
            <a:ext cx="2801066" cy="24282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Formato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del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fichero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salida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F120E4D-AE70-D9B1-3CDE-384BA186D552}"/>
              </a:ext>
            </a:extLst>
          </p:cNvPr>
          <p:cNvCxnSpPr/>
          <p:nvPr/>
        </p:nvCxnSpPr>
        <p:spPr>
          <a:xfrm>
            <a:off x="6601455" y="1275691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0C58B1A5-8DE9-1819-1CF1-6819F6AFB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20" y="2316741"/>
            <a:ext cx="2377869" cy="373278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8F89492-FADC-A247-9BBC-36DA9A4B5C3F}"/>
              </a:ext>
            </a:extLst>
          </p:cNvPr>
          <p:cNvSpPr txBox="1"/>
          <p:nvPr/>
        </p:nvSpPr>
        <p:spPr>
          <a:xfrm>
            <a:off x="7559491" y="4118784"/>
            <a:ext cx="6096964" cy="240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tillium" charset="0"/>
                <a:cs typeface="Titillium" charset="0"/>
              </a:rPr>
              <a:t>SAVEMODE</a:t>
            </a:r>
            <a:endParaRPr kumimoji="0" lang="en-US" sz="1200" b="1" i="0" u="none" strike="noStrike" kern="1200" cap="none" spc="2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Titillium" charset="0"/>
              <a:cs typeface="Titillium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36A27EF-76F1-DD00-6C28-436E4AE4D88A}"/>
              </a:ext>
            </a:extLst>
          </p:cNvPr>
          <p:cNvSpPr txBox="1"/>
          <p:nvPr/>
        </p:nvSpPr>
        <p:spPr>
          <a:xfrm>
            <a:off x="7559491" y="4266302"/>
            <a:ext cx="6829062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Titillium" charset="0"/>
                <a:cs typeface="Titillium" charset="0"/>
              </a:rPr>
              <a:t>Modo de </a:t>
            </a:r>
            <a:r>
              <a:rPr lang="en-US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Titillium" charset="0"/>
                <a:cs typeface="Titillium" charset="0"/>
              </a:rPr>
              <a:t>guardado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Titillium" charset="0"/>
              <a:cs typeface="Titillium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B86A73D-88E8-12C3-0331-42EF7172081A}"/>
              </a:ext>
            </a:extLst>
          </p:cNvPr>
          <p:cNvSpPr txBox="1"/>
          <p:nvPr/>
        </p:nvSpPr>
        <p:spPr>
          <a:xfrm>
            <a:off x="7559491" y="4682857"/>
            <a:ext cx="7193666" cy="240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Titillium" charset="0"/>
                <a:cs typeface="Titillium" charset="0"/>
              </a:rPr>
              <a:t>OPTIONS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BEEDF1A-61C4-34FC-EB51-77E4C3F43126}"/>
              </a:ext>
            </a:extLst>
          </p:cNvPr>
          <p:cNvSpPr txBox="1"/>
          <p:nvPr/>
        </p:nvSpPr>
        <p:spPr>
          <a:xfrm>
            <a:off x="7559491" y="4802890"/>
            <a:ext cx="7375966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Titillium" charset="0"/>
                <a:cs typeface="Titillium" charset="0"/>
              </a:rPr>
              <a:t>Opciones</a:t>
            </a:r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Titillium" charset="0"/>
                <a:cs typeface="Titillium" charset="0"/>
              </a:rPr>
              <a:t> de </a:t>
            </a:r>
            <a:r>
              <a:rPr lang="en-US" sz="1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Titillium" charset="0"/>
                <a:cs typeface="Titillium" charset="0"/>
              </a:rPr>
              <a:t>guardado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Titillium" charset="0"/>
              <a:cs typeface="Titillium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5C271E0-50E7-3A64-2390-C822CA5D0725}"/>
              </a:ext>
            </a:extLst>
          </p:cNvPr>
          <p:cNvSpPr txBox="1"/>
          <p:nvPr/>
        </p:nvSpPr>
        <p:spPr>
          <a:xfrm>
            <a:off x="4362451" y="6416661"/>
            <a:ext cx="3282372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Diseño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los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metadatos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6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7964E329-A782-7A8B-81C1-4EEE55735A0B}"/>
              </a:ext>
            </a:extLst>
          </p:cNvPr>
          <p:cNvSpPr txBox="1">
            <a:spLocks/>
          </p:cNvSpPr>
          <p:nvPr/>
        </p:nvSpPr>
        <p:spPr>
          <a:xfrm>
            <a:off x="0" y="287417"/>
            <a:ext cx="2474584" cy="5971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kern="1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</a:t>
            </a:r>
          </a:p>
          <a:p>
            <a:r>
              <a:rPr lang="es-ES" dirty="0"/>
              <a:t>N</a:t>
            </a:r>
          </a:p>
          <a:p>
            <a:r>
              <a:rPr lang="es-ES" dirty="0"/>
              <a:t>D</a:t>
            </a:r>
          </a:p>
          <a:p>
            <a:r>
              <a:rPr lang="es-ES" dirty="0"/>
              <a:t>E</a:t>
            </a:r>
          </a:p>
          <a:p>
            <a:r>
              <a:rPr lang="es-ES" dirty="0"/>
              <a:t>X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8627BF6-40CE-7051-7E28-585673A99B02}"/>
              </a:ext>
            </a:extLst>
          </p:cNvPr>
          <p:cNvSpPr txBox="1">
            <a:spLocks/>
          </p:cNvSpPr>
          <p:nvPr/>
        </p:nvSpPr>
        <p:spPr>
          <a:xfrm>
            <a:off x="3256263" y="1693077"/>
            <a:ext cx="6413357" cy="29800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Planteamiento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del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problema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 err="1">
                <a:latin typeface="+mj-lt"/>
                <a:cs typeface="Arial" panose="020B0604020202020204" pitchFamily="34" charset="0"/>
              </a:rPr>
              <a:t>Diseño</a:t>
            </a:r>
            <a:r>
              <a:rPr lang="en-US" sz="2500" b="1" dirty="0">
                <a:latin typeface="+mj-lt"/>
                <a:cs typeface="Arial" panose="020B0604020202020204" pitchFamily="34" charset="0"/>
              </a:rPr>
              <a:t> de </a:t>
            </a:r>
            <a:r>
              <a:rPr lang="en-US" sz="2500" b="1" dirty="0" err="1">
                <a:latin typeface="+mj-lt"/>
                <a:cs typeface="Arial" panose="020B0604020202020204" pitchFamily="34" charset="0"/>
              </a:rPr>
              <a:t>los</a:t>
            </a:r>
            <a:r>
              <a:rPr lang="en-US" sz="25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+mj-lt"/>
                <a:cs typeface="Arial" panose="020B0604020202020204" pitchFamily="34" charset="0"/>
              </a:rPr>
              <a:t>metadatos</a:t>
            </a:r>
            <a:endParaRPr lang="en-US" sz="2500" b="1" dirty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Arquitectura</a:t>
            </a:r>
            <a:endParaRPr lang="en-US" sz="2500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Conclusiones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&amp;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Trabajo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Futuro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5814949-2255-F0D0-31E0-752C1A9843FF}"/>
              </a:ext>
            </a:extLst>
          </p:cNvPr>
          <p:cNvSpPr txBox="1">
            <a:spLocks/>
          </p:cNvSpPr>
          <p:nvPr/>
        </p:nvSpPr>
        <p:spPr>
          <a:xfrm>
            <a:off x="7707091" y="1602827"/>
            <a:ext cx="1461097" cy="56650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r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lnSpc>
                <a:spcPct val="150000"/>
              </a:lnSpc>
              <a:spcAft>
                <a:spcPts val="0"/>
              </a:spcAft>
              <a:buClrTx/>
              <a:buSzTx/>
              <a:tabLst/>
              <a:defRPr/>
            </a:pPr>
            <a:endParaRPr lang="en-US" sz="28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Straight Connector 19">
            <a:extLst>
              <a:ext uri="{FF2B5EF4-FFF2-40B4-BE49-F238E27FC236}">
                <a16:creationId xmlns:a16="http://schemas.microsoft.com/office/drawing/2014/main" id="{9AE6DAF6-47C1-F402-E19F-D8B0970F2F3E}"/>
              </a:ext>
            </a:extLst>
          </p:cNvPr>
          <p:cNvCxnSpPr>
            <a:cxnSpLocks/>
          </p:cNvCxnSpPr>
          <p:nvPr/>
        </p:nvCxnSpPr>
        <p:spPr>
          <a:xfrm>
            <a:off x="3256263" y="2301727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9">
            <a:extLst>
              <a:ext uri="{FF2B5EF4-FFF2-40B4-BE49-F238E27FC236}">
                <a16:creationId xmlns:a16="http://schemas.microsoft.com/office/drawing/2014/main" id="{F591155D-5B49-91CC-A481-3D1C1D269F3F}"/>
              </a:ext>
            </a:extLst>
          </p:cNvPr>
          <p:cNvCxnSpPr>
            <a:cxnSpLocks/>
          </p:cNvCxnSpPr>
          <p:nvPr/>
        </p:nvCxnSpPr>
        <p:spPr>
          <a:xfrm>
            <a:off x="3256263" y="2898023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C284F011-96C6-62EC-3884-6693345E75C0}"/>
              </a:ext>
            </a:extLst>
          </p:cNvPr>
          <p:cNvCxnSpPr>
            <a:cxnSpLocks/>
          </p:cNvCxnSpPr>
          <p:nvPr/>
        </p:nvCxnSpPr>
        <p:spPr>
          <a:xfrm>
            <a:off x="3256263" y="3433551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4AE711E2-C76D-1C7F-7036-D23B102485A2}"/>
              </a:ext>
            </a:extLst>
          </p:cNvPr>
          <p:cNvCxnSpPr>
            <a:cxnSpLocks/>
          </p:cNvCxnSpPr>
          <p:nvPr/>
        </p:nvCxnSpPr>
        <p:spPr>
          <a:xfrm>
            <a:off x="3256263" y="4038528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0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15EABFB8-54DA-684E-AC0C-729EE6A24ECF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ea typeface="Titillium Light" charset="0"/>
                <a:cs typeface="Titillium Light" charset="0"/>
              </a:rPr>
              <a:t>Proceso</a:t>
            </a: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02D01C8D-2B27-F573-6F5E-48E53A2B1DE9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6BE7387-9B11-9845-2376-3E830417EBDF}"/>
              </a:ext>
            </a:extLst>
          </p:cNvPr>
          <p:cNvSpPr txBox="1"/>
          <p:nvPr/>
        </p:nvSpPr>
        <p:spPr>
          <a:xfrm>
            <a:off x="5201252" y="6393257"/>
            <a:ext cx="1789494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Arquitectura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AF8B283-6066-6233-B374-03C1FB6E4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51" y="951182"/>
            <a:ext cx="8400096" cy="49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7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15EABFB8-54DA-684E-AC0C-729EE6A24ECF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ea typeface="Titillium Light" charset="0"/>
                <a:cs typeface="Titillium Light" charset="0"/>
              </a:rPr>
              <a:t>Main</a:t>
            </a:r>
            <a:endParaRPr lang="es-ES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ea typeface="Titillium Light" charset="0"/>
              <a:cs typeface="Titillium Light" charset="0"/>
            </a:endParaRP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02D01C8D-2B27-F573-6F5E-48E53A2B1DE9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93AF89-8EB6-0C3C-A867-89B6B1701C2D}"/>
              </a:ext>
            </a:extLst>
          </p:cNvPr>
          <p:cNvSpPr txBox="1"/>
          <p:nvPr/>
        </p:nvSpPr>
        <p:spPr>
          <a:xfrm>
            <a:off x="5201252" y="6393257"/>
            <a:ext cx="1789494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Arquitectura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1F4D91-C2B4-F013-2BF2-A2FF8B3369A2}"/>
              </a:ext>
            </a:extLst>
          </p:cNvPr>
          <p:cNvSpPr txBox="1"/>
          <p:nvPr/>
        </p:nvSpPr>
        <p:spPr>
          <a:xfrm>
            <a:off x="418837" y="1954237"/>
            <a:ext cx="6090247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Creación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la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sesión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Spark y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el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objeto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Log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Llamad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a la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función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generate_dataflows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Distribución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paralela</a:t>
            </a:r>
            <a:endParaRPr lang="en-US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Llamada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a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servicios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ETL</a:t>
            </a:r>
            <a:endParaRPr lang="en-US" sz="18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pic>
        <p:nvPicPr>
          <p:cNvPr id="2050" name="Picture 2" descr="Film director - icon by Adioma">
            <a:extLst>
              <a:ext uri="{FF2B5EF4-FFF2-40B4-BE49-F238E27FC236}">
                <a16:creationId xmlns:a16="http://schemas.microsoft.com/office/drawing/2014/main" id="{24B55760-44D8-2B89-86D5-0A416FF0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65" y="2570052"/>
            <a:ext cx="1717894" cy="171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13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15EABFB8-54DA-684E-AC0C-729EE6A24ECF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sz="32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Entidades</a:t>
            </a:r>
            <a:endParaRPr lang="en-US" sz="32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02D01C8D-2B27-F573-6F5E-48E53A2B1DE9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292324-E56E-D198-89BE-BB962F438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13" y="1515436"/>
            <a:ext cx="8100173" cy="464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18443F2-2397-9799-B315-442441F81DED}"/>
              </a:ext>
            </a:extLst>
          </p:cNvPr>
          <p:cNvSpPr txBox="1"/>
          <p:nvPr/>
        </p:nvSpPr>
        <p:spPr>
          <a:xfrm>
            <a:off x="418837" y="951556"/>
            <a:ext cx="8202110" cy="395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15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Generadas por </a:t>
            </a:r>
            <a:r>
              <a:rPr lang="es-ES" sz="15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generate_dataflows</a:t>
            </a:r>
            <a:r>
              <a:rPr lang="es-ES" sz="15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() leyendo del fichero de metadatos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F242A39-9692-973D-F4E7-4471A0078C9C}"/>
              </a:ext>
            </a:extLst>
          </p:cNvPr>
          <p:cNvSpPr txBox="1"/>
          <p:nvPr/>
        </p:nvSpPr>
        <p:spPr>
          <a:xfrm>
            <a:off x="5201252" y="6393257"/>
            <a:ext cx="1789494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Arquitectura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98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15EABFB8-54DA-684E-AC0C-729EE6A24ECF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sz="32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ETL</a:t>
            </a:r>
            <a:endParaRPr lang="en-US" sz="32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02D01C8D-2B27-F573-6F5E-48E53A2B1DE9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8D0710-6B4A-0E74-1DEB-5EF5A58D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2325728"/>
            <a:ext cx="98202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757F7A8-BD00-63D6-AB86-C14B3D85E4F4}"/>
              </a:ext>
            </a:extLst>
          </p:cNvPr>
          <p:cNvSpPr txBox="1"/>
          <p:nvPr/>
        </p:nvSpPr>
        <p:spPr>
          <a:xfrm>
            <a:off x="5201252" y="6393257"/>
            <a:ext cx="1789494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Arquitectura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533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15EABFB8-54DA-684E-AC0C-729EE6A24ECF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ea typeface="Titillium Light" charset="0"/>
                <a:cs typeface="Titillium Light" charset="0"/>
              </a:rPr>
              <a:t>Catálogo</a:t>
            </a:r>
            <a:endParaRPr lang="en-US" sz="32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02D01C8D-2B27-F573-6F5E-48E53A2B1DE9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C07BFD-2481-0DFC-00FC-80E0FE93FEC1}"/>
              </a:ext>
            </a:extLst>
          </p:cNvPr>
          <p:cNvSpPr txBox="1"/>
          <p:nvPr/>
        </p:nvSpPr>
        <p:spPr>
          <a:xfrm>
            <a:off x="5201252" y="6393257"/>
            <a:ext cx="1789494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Arquitectura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575C06-B734-B7B9-472D-4BB71F99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7" y="1823590"/>
            <a:ext cx="3553321" cy="11241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99E680-275F-E423-1A31-4211BDF4B95F}"/>
              </a:ext>
            </a:extLst>
          </p:cNvPr>
          <p:cNvSpPr txBox="1"/>
          <p:nvPr/>
        </p:nvSpPr>
        <p:spPr>
          <a:xfrm>
            <a:off x="418837" y="1005360"/>
            <a:ext cx="639628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Ejemplo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del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catálogo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Validaciones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y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Transformaciones</a:t>
            </a:r>
            <a:endParaRPr lang="en-US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214E252-1AF3-F842-9FCF-839A1DCAB8A5}"/>
              </a:ext>
            </a:extLst>
          </p:cNvPr>
          <p:cNvSpPr txBox="1"/>
          <p:nvPr/>
        </p:nvSpPr>
        <p:spPr>
          <a:xfrm>
            <a:off x="418837" y="3101610"/>
            <a:ext cx="8412343" cy="456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Clave – Valor 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  <a:sym typeface="Wingdings" panose="05000000000000000000" pitchFamily="2" charset="2"/>
              </a:rPr>
              <a:t>Nombre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  <a:sym typeface="Wingdings" panose="05000000000000000000" pitchFamily="2" charset="2"/>
              </a:rPr>
              <a:t>identificación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  <a:sym typeface="Wingdings" panose="05000000000000000000" pitchFamily="2" charset="2"/>
              </a:rPr>
              <a:t>en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  <a:sym typeface="Wingdings" panose="05000000000000000000" pitchFamily="2" charset="2"/>
              </a:rPr>
              <a:t>los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  <a:sym typeface="Wingdings" panose="05000000000000000000" pitchFamily="2" charset="2"/>
              </a:rPr>
              <a:t>metadatos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  <a:sym typeface="Wingdings" panose="05000000000000000000" pitchFamily="2" charset="2"/>
              </a:rPr>
              <a:t> – Código SQL </a:t>
            </a:r>
            <a:endParaRPr lang="en-US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E88F379-7B2F-68DB-CD54-32DBD998E973}"/>
              </a:ext>
            </a:extLst>
          </p:cNvPr>
          <p:cNvSpPr txBox="1"/>
          <p:nvPr/>
        </p:nvSpPr>
        <p:spPr>
          <a:xfrm>
            <a:off x="418836" y="4103699"/>
            <a:ext cx="808748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Hace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uso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las palabras clave field1 …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fieldn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para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poder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procesar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campos de la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tabla</a:t>
            </a:r>
            <a:endParaRPr lang="en-US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50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15EABFB8-54DA-684E-AC0C-729EE6A24ECF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sz="32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Log &amp; Control de errores</a:t>
            </a:r>
            <a:endParaRPr lang="en-US" sz="32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02D01C8D-2B27-F573-6F5E-48E53A2B1DE9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A789B6-E14C-1245-D835-70BDE7D95734}"/>
              </a:ext>
            </a:extLst>
          </p:cNvPr>
          <p:cNvSpPr txBox="1"/>
          <p:nvPr/>
        </p:nvSpPr>
        <p:spPr>
          <a:xfrm>
            <a:off x="5201252" y="6393257"/>
            <a:ext cx="1789494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Arquitectura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06D4AA8-25E5-24D2-2441-958B33D7E36E}"/>
              </a:ext>
            </a:extLst>
          </p:cNvPr>
          <p:cNvSpPr txBox="1"/>
          <p:nvPr/>
        </p:nvSpPr>
        <p:spPr>
          <a:xfrm>
            <a:off x="418836" y="1441377"/>
            <a:ext cx="8316089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Se ha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creado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un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módulo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Log para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tareas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control de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errores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y debug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Uso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un Wrapper de Log4J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El control de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errores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además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gestiona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que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todos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los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campos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en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metadatos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y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datos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sean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completos</a:t>
            </a:r>
            <a:endParaRPr lang="en-US" sz="18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Ejecución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 </a:t>
            </a:r>
            <a:r>
              <a:rPr lang="en-US" sz="18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bloqueante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: 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que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una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ETL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falle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corta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la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ejecución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del resto</a:t>
            </a:r>
            <a:endParaRPr lang="en-US" sz="18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D5773133-7EA8-B2E2-2F4C-C347AD133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885" y="2450120"/>
            <a:ext cx="1490343" cy="13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91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7964E329-A782-7A8B-81C1-4EEE55735A0B}"/>
              </a:ext>
            </a:extLst>
          </p:cNvPr>
          <p:cNvSpPr txBox="1">
            <a:spLocks/>
          </p:cNvSpPr>
          <p:nvPr/>
        </p:nvSpPr>
        <p:spPr>
          <a:xfrm>
            <a:off x="0" y="287417"/>
            <a:ext cx="2474584" cy="5971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kern="1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</a:t>
            </a:r>
          </a:p>
          <a:p>
            <a:r>
              <a:rPr lang="es-ES" dirty="0"/>
              <a:t>N</a:t>
            </a:r>
          </a:p>
          <a:p>
            <a:r>
              <a:rPr lang="es-ES" dirty="0"/>
              <a:t>D</a:t>
            </a:r>
          </a:p>
          <a:p>
            <a:r>
              <a:rPr lang="es-ES" dirty="0"/>
              <a:t>E</a:t>
            </a:r>
          </a:p>
          <a:p>
            <a:r>
              <a:rPr lang="es-ES" dirty="0"/>
              <a:t>X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8627BF6-40CE-7051-7E28-585673A99B02}"/>
              </a:ext>
            </a:extLst>
          </p:cNvPr>
          <p:cNvSpPr txBox="1">
            <a:spLocks/>
          </p:cNvSpPr>
          <p:nvPr/>
        </p:nvSpPr>
        <p:spPr>
          <a:xfrm>
            <a:off x="3256263" y="1693077"/>
            <a:ext cx="6413357" cy="29800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Planteamiento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del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problema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 err="1">
                <a:latin typeface="+mj-lt"/>
                <a:cs typeface="Arial" panose="020B0604020202020204" pitchFamily="34" charset="0"/>
              </a:rPr>
              <a:t>Diseño</a:t>
            </a:r>
            <a:r>
              <a:rPr lang="en-US" sz="2500" b="1" dirty="0">
                <a:latin typeface="+mj-lt"/>
                <a:cs typeface="Arial" panose="020B0604020202020204" pitchFamily="34" charset="0"/>
              </a:rPr>
              <a:t> de </a:t>
            </a:r>
            <a:r>
              <a:rPr lang="en-US" sz="2500" b="1" dirty="0" err="1">
                <a:latin typeface="+mj-lt"/>
                <a:cs typeface="Arial" panose="020B0604020202020204" pitchFamily="34" charset="0"/>
              </a:rPr>
              <a:t>los</a:t>
            </a:r>
            <a:r>
              <a:rPr lang="en-US" sz="25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+mj-lt"/>
                <a:cs typeface="Arial" panose="020B0604020202020204" pitchFamily="34" charset="0"/>
              </a:rPr>
              <a:t>metadatos</a:t>
            </a:r>
            <a:endParaRPr lang="en-US" sz="2500" b="1" dirty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Arquitectura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rgbClr val="0296D8"/>
                </a:solidFill>
                <a:latin typeface="+mj-lt"/>
                <a:cs typeface="Arial" panose="020B0604020202020204" pitchFamily="34" charset="0"/>
              </a:rPr>
              <a:t>Conclusiones</a:t>
            </a:r>
            <a:r>
              <a:rPr lang="en-US" sz="2500" dirty="0">
                <a:solidFill>
                  <a:srgbClr val="0296D8"/>
                </a:solidFill>
                <a:latin typeface="+mj-lt"/>
                <a:cs typeface="Arial" panose="020B0604020202020204" pitchFamily="34" charset="0"/>
              </a:rPr>
              <a:t> &amp; </a:t>
            </a:r>
            <a:r>
              <a:rPr lang="en-US" sz="2500" dirty="0" err="1">
                <a:solidFill>
                  <a:srgbClr val="0296D8"/>
                </a:solidFill>
                <a:latin typeface="+mj-lt"/>
                <a:cs typeface="Arial" panose="020B0604020202020204" pitchFamily="34" charset="0"/>
              </a:rPr>
              <a:t>Trabajo</a:t>
            </a:r>
            <a:r>
              <a:rPr lang="en-US" sz="2500" dirty="0">
                <a:solidFill>
                  <a:srgbClr val="0296D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296D8"/>
                </a:solidFill>
                <a:latin typeface="+mj-lt"/>
                <a:cs typeface="Arial" panose="020B0604020202020204" pitchFamily="34" charset="0"/>
              </a:rPr>
              <a:t>Futuro</a:t>
            </a:r>
            <a:endParaRPr lang="en-US" sz="2500" dirty="0">
              <a:solidFill>
                <a:srgbClr val="0296D8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5814949-2255-F0D0-31E0-752C1A9843FF}"/>
              </a:ext>
            </a:extLst>
          </p:cNvPr>
          <p:cNvSpPr txBox="1">
            <a:spLocks/>
          </p:cNvSpPr>
          <p:nvPr/>
        </p:nvSpPr>
        <p:spPr>
          <a:xfrm>
            <a:off x="7707091" y="1602827"/>
            <a:ext cx="1461097" cy="56650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r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lnSpc>
                <a:spcPct val="150000"/>
              </a:lnSpc>
              <a:spcAft>
                <a:spcPts val="0"/>
              </a:spcAft>
              <a:buClrTx/>
              <a:buSzTx/>
              <a:tabLst/>
              <a:defRPr/>
            </a:pPr>
            <a:endParaRPr lang="en-US" sz="28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Straight Connector 19">
            <a:extLst>
              <a:ext uri="{FF2B5EF4-FFF2-40B4-BE49-F238E27FC236}">
                <a16:creationId xmlns:a16="http://schemas.microsoft.com/office/drawing/2014/main" id="{9AE6DAF6-47C1-F402-E19F-D8B0970F2F3E}"/>
              </a:ext>
            </a:extLst>
          </p:cNvPr>
          <p:cNvCxnSpPr>
            <a:cxnSpLocks/>
          </p:cNvCxnSpPr>
          <p:nvPr/>
        </p:nvCxnSpPr>
        <p:spPr>
          <a:xfrm>
            <a:off x="3256263" y="2301727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9">
            <a:extLst>
              <a:ext uri="{FF2B5EF4-FFF2-40B4-BE49-F238E27FC236}">
                <a16:creationId xmlns:a16="http://schemas.microsoft.com/office/drawing/2014/main" id="{F591155D-5B49-91CC-A481-3D1C1D269F3F}"/>
              </a:ext>
            </a:extLst>
          </p:cNvPr>
          <p:cNvCxnSpPr>
            <a:cxnSpLocks/>
          </p:cNvCxnSpPr>
          <p:nvPr/>
        </p:nvCxnSpPr>
        <p:spPr>
          <a:xfrm>
            <a:off x="3256263" y="2898023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C284F011-96C6-62EC-3884-6693345E75C0}"/>
              </a:ext>
            </a:extLst>
          </p:cNvPr>
          <p:cNvCxnSpPr>
            <a:cxnSpLocks/>
          </p:cNvCxnSpPr>
          <p:nvPr/>
        </p:nvCxnSpPr>
        <p:spPr>
          <a:xfrm>
            <a:off x="3256263" y="3433551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4AE711E2-C76D-1C7F-7036-D23B102485A2}"/>
              </a:ext>
            </a:extLst>
          </p:cNvPr>
          <p:cNvCxnSpPr>
            <a:cxnSpLocks/>
          </p:cNvCxnSpPr>
          <p:nvPr/>
        </p:nvCxnSpPr>
        <p:spPr>
          <a:xfrm>
            <a:off x="3256263" y="4038528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159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15EABFB8-54DA-684E-AC0C-729EE6A24ECF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200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Conclusiones</a:t>
            </a:r>
            <a:r>
              <a:rPr lang="en-US" sz="32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 &amp; </a:t>
            </a:r>
            <a:r>
              <a:rPr lang="en-US" sz="3200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Trabajo</a:t>
            </a:r>
            <a:r>
              <a:rPr lang="en-US" sz="32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 </a:t>
            </a:r>
            <a:r>
              <a:rPr lang="en-US" sz="3200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Futuro</a:t>
            </a:r>
            <a:endParaRPr lang="en-US" sz="32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02D01C8D-2B27-F573-6F5E-48E53A2B1DE9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175F13A-B538-A967-BC2A-D2C4AC7FFE06}"/>
              </a:ext>
            </a:extLst>
          </p:cNvPr>
          <p:cNvSpPr txBox="1"/>
          <p:nvPr/>
        </p:nvSpPr>
        <p:spPr>
          <a:xfrm>
            <a:off x="4133307" y="6393257"/>
            <a:ext cx="3925386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Conclusiones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y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trabajo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futuro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 descr="Future Icons - Free SVG &amp; PNG Future Images - Noun Project">
            <a:extLst>
              <a:ext uri="{FF2B5EF4-FFF2-40B4-BE49-F238E27FC236}">
                <a16:creationId xmlns:a16="http://schemas.microsoft.com/office/drawing/2014/main" id="{C0584D04-BB03-47FF-932D-6D6A30AA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79" y="24009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CDF956D-6B7C-B17F-ED92-7A33D8DD0464}"/>
              </a:ext>
            </a:extLst>
          </p:cNvPr>
          <p:cNvSpPr txBox="1"/>
          <p:nvPr/>
        </p:nvSpPr>
        <p:spPr>
          <a:xfrm>
            <a:off x="418837" y="1330990"/>
            <a:ext cx="8358200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Desarrollo y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resolución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del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ejercicio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completa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✅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Conocimientos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programación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Spark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adquiridos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tras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toda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la academy (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udemy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, shadowing,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prueba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) ✅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Trabajo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futuro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: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crear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test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unitarios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,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ampliar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posibilidades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⚠️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Trabajo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futuro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: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productivizar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Catálogo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,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ficheros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metadatos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,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ficheros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entrada y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salidas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creadas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algún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almacen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cloud 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como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Azure Data Lake ⚠️</a:t>
            </a:r>
            <a:endParaRPr lang="en-US" sz="18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3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7964E329-A782-7A8B-81C1-4EEE55735A0B}"/>
              </a:ext>
            </a:extLst>
          </p:cNvPr>
          <p:cNvSpPr txBox="1">
            <a:spLocks/>
          </p:cNvSpPr>
          <p:nvPr/>
        </p:nvSpPr>
        <p:spPr>
          <a:xfrm>
            <a:off x="0" y="287417"/>
            <a:ext cx="2474584" cy="5971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kern="1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</a:t>
            </a:r>
          </a:p>
          <a:p>
            <a:r>
              <a:rPr lang="es-ES" dirty="0"/>
              <a:t>N</a:t>
            </a:r>
          </a:p>
          <a:p>
            <a:r>
              <a:rPr lang="es-ES" dirty="0"/>
              <a:t>D</a:t>
            </a:r>
          </a:p>
          <a:p>
            <a:r>
              <a:rPr lang="es-ES" dirty="0"/>
              <a:t>E</a:t>
            </a:r>
          </a:p>
          <a:p>
            <a:r>
              <a:rPr lang="es-ES" dirty="0"/>
              <a:t>X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8627BF6-40CE-7051-7E28-585673A99B02}"/>
              </a:ext>
            </a:extLst>
          </p:cNvPr>
          <p:cNvSpPr txBox="1">
            <a:spLocks/>
          </p:cNvSpPr>
          <p:nvPr/>
        </p:nvSpPr>
        <p:spPr>
          <a:xfrm>
            <a:off x="3256263" y="1693077"/>
            <a:ext cx="6413357" cy="29800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Planteamiento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del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problema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Diseño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los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metadatos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Arquitectura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Conclusiones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&amp;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Trabajo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Futuro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5814949-2255-F0D0-31E0-752C1A9843FF}"/>
              </a:ext>
            </a:extLst>
          </p:cNvPr>
          <p:cNvSpPr txBox="1">
            <a:spLocks/>
          </p:cNvSpPr>
          <p:nvPr/>
        </p:nvSpPr>
        <p:spPr>
          <a:xfrm>
            <a:off x="7707091" y="1602827"/>
            <a:ext cx="1461097" cy="56650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r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lnSpc>
                <a:spcPct val="150000"/>
              </a:lnSpc>
              <a:spcAft>
                <a:spcPts val="0"/>
              </a:spcAft>
              <a:buClrTx/>
              <a:buSzTx/>
              <a:tabLst/>
              <a:defRPr/>
            </a:pPr>
            <a:endParaRPr lang="en-US" sz="28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Straight Connector 19">
            <a:extLst>
              <a:ext uri="{FF2B5EF4-FFF2-40B4-BE49-F238E27FC236}">
                <a16:creationId xmlns:a16="http://schemas.microsoft.com/office/drawing/2014/main" id="{9AE6DAF6-47C1-F402-E19F-D8B0970F2F3E}"/>
              </a:ext>
            </a:extLst>
          </p:cNvPr>
          <p:cNvCxnSpPr>
            <a:cxnSpLocks/>
          </p:cNvCxnSpPr>
          <p:nvPr/>
        </p:nvCxnSpPr>
        <p:spPr>
          <a:xfrm>
            <a:off x="3256263" y="2301727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9">
            <a:extLst>
              <a:ext uri="{FF2B5EF4-FFF2-40B4-BE49-F238E27FC236}">
                <a16:creationId xmlns:a16="http://schemas.microsoft.com/office/drawing/2014/main" id="{F591155D-5B49-91CC-A481-3D1C1D269F3F}"/>
              </a:ext>
            </a:extLst>
          </p:cNvPr>
          <p:cNvCxnSpPr>
            <a:cxnSpLocks/>
          </p:cNvCxnSpPr>
          <p:nvPr/>
        </p:nvCxnSpPr>
        <p:spPr>
          <a:xfrm>
            <a:off x="3256263" y="2898023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C284F011-96C6-62EC-3884-6693345E75C0}"/>
              </a:ext>
            </a:extLst>
          </p:cNvPr>
          <p:cNvCxnSpPr>
            <a:cxnSpLocks/>
          </p:cNvCxnSpPr>
          <p:nvPr/>
        </p:nvCxnSpPr>
        <p:spPr>
          <a:xfrm>
            <a:off x="3256263" y="3433551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4AE711E2-C76D-1C7F-7036-D23B102485A2}"/>
              </a:ext>
            </a:extLst>
          </p:cNvPr>
          <p:cNvCxnSpPr>
            <a:cxnSpLocks/>
          </p:cNvCxnSpPr>
          <p:nvPr/>
        </p:nvCxnSpPr>
        <p:spPr>
          <a:xfrm>
            <a:off x="3256263" y="4038528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107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759292A-D9A2-4EB8-1BC6-AB171EEE8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381" y="2837795"/>
            <a:ext cx="2543237" cy="1220355"/>
          </a:xfrm>
          <a:prstGeom prst="rect">
            <a:avLst/>
          </a:prstGeom>
        </p:spPr>
      </p:pic>
      <p:sp>
        <p:nvSpPr>
          <p:cNvPr id="5" name="AutoShape 8">
            <a:extLst>
              <a:ext uri="{FF2B5EF4-FFF2-40B4-BE49-F238E27FC236}">
                <a16:creationId xmlns:a16="http://schemas.microsoft.com/office/drawing/2014/main" id="{A4E9FA29-5780-2500-BDE7-0D14527D923D}"/>
              </a:ext>
            </a:extLst>
          </p:cNvPr>
          <p:cNvSpPr>
            <a:spLocks/>
          </p:cNvSpPr>
          <p:nvPr/>
        </p:nvSpPr>
        <p:spPr bwMode="auto">
          <a:xfrm>
            <a:off x="3399503" y="1525458"/>
            <a:ext cx="5392992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90000"/>
              </a:lnSpc>
            </a:pPr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0">
                      <a:schemeClr val="accent3"/>
                    </a:gs>
                  </a:gsLst>
                  <a:lin ang="18900000" scaled="1"/>
                </a:gradFill>
                <a:latin typeface="+mj-lt"/>
                <a:cs typeface="Open Sans" charset="0"/>
                <a:sym typeface="Open Sans" charset="0"/>
              </a:rPr>
              <a:t>¡</a:t>
            </a:r>
            <a:r>
              <a:rPr lang="en-US" sz="5400" dirty="0">
                <a:gradFill>
                  <a:gsLst>
                    <a:gs pos="100000">
                      <a:schemeClr val="accent2"/>
                    </a:gs>
                    <a:gs pos="0">
                      <a:schemeClr val="accent3"/>
                    </a:gs>
                  </a:gsLst>
                  <a:lin ang="18900000" scaled="1"/>
                </a:gradFill>
                <a:latin typeface="+mj-lt"/>
                <a:cs typeface="Open Sans" charset="0"/>
                <a:sym typeface="Open Sans" charset="0"/>
              </a:rPr>
              <a:t>Gracias!</a:t>
            </a:r>
            <a:endParaRPr lang="en-US" sz="1600" dirty="0">
              <a:gradFill>
                <a:gsLst>
                  <a:gs pos="100000">
                    <a:schemeClr val="accent2"/>
                  </a:gs>
                  <a:gs pos="0">
                    <a:schemeClr val="accent3"/>
                  </a:gs>
                </a:gsLst>
                <a:lin ang="18900000" scaled="1"/>
              </a:gradFill>
              <a:latin typeface="+mj-lt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02F2AD1-E228-DEFB-1F76-ED2955862D6C}"/>
              </a:ext>
            </a:extLst>
          </p:cNvPr>
          <p:cNvSpPr>
            <a:spLocks/>
          </p:cNvSpPr>
          <p:nvPr/>
        </p:nvSpPr>
        <p:spPr bwMode="auto">
          <a:xfrm>
            <a:off x="807864" y="6005906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endParaRPr lang="en-US" sz="1600" dirty="0"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/>
          </a:p>
        </p:txBody>
      </p:sp>
      <p:sp>
        <p:nvSpPr>
          <p:cNvPr id="10" name="Shape 3687">
            <a:extLst>
              <a:ext uri="{FF2B5EF4-FFF2-40B4-BE49-F238E27FC236}">
                <a16:creationId xmlns:a16="http://schemas.microsoft.com/office/drawing/2014/main" id="{214208F5-768B-8F22-54E3-5D02A26150D8}"/>
              </a:ext>
            </a:extLst>
          </p:cNvPr>
          <p:cNvSpPr/>
          <p:nvPr/>
        </p:nvSpPr>
        <p:spPr>
          <a:xfrm>
            <a:off x="264814" y="4993516"/>
            <a:ext cx="339789" cy="339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02579F"/>
              </a:gs>
            </a:gsLst>
            <a:lin ang="189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870">
            <a:extLst>
              <a:ext uri="{FF2B5EF4-FFF2-40B4-BE49-F238E27FC236}">
                <a16:creationId xmlns:a16="http://schemas.microsoft.com/office/drawing/2014/main" id="{E42EB0E5-E673-2B2F-EBE3-2CED643B402C}"/>
              </a:ext>
            </a:extLst>
          </p:cNvPr>
          <p:cNvSpPr/>
          <p:nvPr/>
        </p:nvSpPr>
        <p:spPr>
          <a:xfrm>
            <a:off x="264814" y="5554049"/>
            <a:ext cx="339789" cy="247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3"/>
                  <a:pt x="19964" y="1433"/>
                </a:cubicBezTo>
                <a:lnTo>
                  <a:pt x="11465" y="13118"/>
                </a:lnTo>
                <a:cubicBezTo>
                  <a:pt x="11288" y="13363"/>
                  <a:pt x="11051" y="13497"/>
                  <a:pt x="10800" y="13497"/>
                </a:cubicBezTo>
                <a:cubicBezTo>
                  <a:pt x="10549" y="13497"/>
                  <a:pt x="10312" y="13363"/>
                  <a:pt x="10134" y="13118"/>
                </a:cubicBezTo>
                <a:lnTo>
                  <a:pt x="1637" y="1433"/>
                </a:lnTo>
                <a:cubicBezTo>
                  <a:pt x="1739" y="1383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02579F"/>
              </a:gs>
            </a:gsLst>
            <a:lin ang="189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Google Shape;400;p56">
            <a:extLst>
              <a:ext uri="{FF2B5EF4-FFF2-40B4-BE49-F238E27FC236}">
                <a16:creationId xmlns:a16="http://schemas.microsoft.com/office/drawing/2014/main" id="{38EC2227-62DC-BB6C-2418-28C862BBAB29}"/>
              </a:ext>
            </a:extLst>
          </p:cNvPr>
          <p:cNvSpPr txBox="1"/>
          <p:nvPr/>
        </p:nvSpPr>
        <p:spPr>
          <a:xfrm rot="5400000">
            <a:off x="6559479" y="2271531"/>
            <a:ext cx="6858001" cy="231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n w="19050">
                  <a:noFill/>
                </a:ln>
                <a:solidFill>
                  <a:schemeClr val="bg1">
                    <a:lumMod val="75000"/>
                    <a:alpha val="46000"/>
                  </a:schemeClr>
                </a:solidFill>
                <a:latin typeface="+mj-lt"/>
              </a:rPr>
              <a:t>I</a:t>
            </a:r>
            <a:r>
              <a:rPr lang="en" sz="3600" dirty="0">
                <a:ln w="19050">
                  <a:noFill/>
                </a:ln>
                <a:solidFill>
                  <a:schemeClr val="bg1">
                    <a:lumMod val="75000"/>
                    <a:alpha val="46000"/>
                  </a:schemeClr>
                </a:solidFill>
                <a:latin typeface="+mj-lt"/>
              </a:rPr>
              <a:t>nsights </a:t>
            </a:r>
            <a:r>
              <a:rPr lang="en-US" sz="3600" dirty="0">
                <a:ln w="19050">
                  <a:noFill/>
                </a:ln>
                <a:solidFill>
                  <a:schemeClr val="bg1">
                    <a:lumMod val="75000"/>
                    <a:alpha val="46000"/>
                  </a:schemeClr>
                </a:solidFill>
                <a:latin typeface="+mj-lt"/>
              </a:rPr>
              <a:t>B</a:t>
            </a:r>
            <a:r>
              <a:rPr lang="en" sz="3600" dirty="0">
                <a:ln w="19050">
                  <a:noFill/>
                </a:ln>
                <a:solidFill>
                  <a:schemeClr val="bg1">
                    <a:lumMod val="75000"/>
                    <a:alpha val="46000"/>
                  </a:schemeClr>
                </a:solidFill>
                <a:latin typeface="+mj-lt"/>
              </a:rPr>
              <a:t>eyond Analytics</a:t>
            </a:r>
            <a:endParaRPr sz="3600" dirty="0">
              <a:ln w="19050">
                <a:noFill/>
              </a:ln>
              <a:solidFill>
                <a:schemeClr val="bg1">
                  <a:lumMod val="75000"/>
                  <a:alpha val="46000"/>
                </a:schemeClr>
              </a:solidFill>
              <a:latin typeface="+mj-lt"/>
            </a:endParaRPr>
          </a:p>
        </p:txBody>
      </p:sp>
      <p:sp>
        <p:nvSpPr>
          <p:cNvPr id="2" name="AutoShape 8">
            <a:extLst>
              <a:ext uri="{FF2B5EF4-FFF2-40B4-BE49-F238E27FC236}">
                <a16:creationId xmlns:a16="http://schemas.microsoft.com/office/drawing/2014/main" id="{44E0052C-475F-50B0-C2F1-CAF9AAD25AC8}"/>
              </a:ext>
            </a:extLst>
          </p:cNvPr>
          <p:cNvSpPr>
            <a:spLocks/>
          </p:cNvSpPr>
          <p:nvPr/>
        </p:nvSpPr>
        <p:spPr bwMode="auto">
          <a:xfrm>
            <a:off x="807864" y="4916462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r>
              <a:rPr lang="es-ES" sz="1600" dirty="0">
                <a:cs typeface="Open Sans" charset="0"/>
                <a:sym typeface="Open Sans" charset="0"/>
              </a:rPr>
              <a:t>José Luis Pérez Torres</a:t>
            </a:r>
            <a:endParaRPr lang="en-US" sz="1600" dirty="0"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/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8C4E53B6-C8D3-92A2-BA94-9F4BEAF7FB18}"/>
              </a:ext>
            </a:extLst>
          </p:cNvPr>
          <p:cNvSpPr>
            <a:spLocks/>
          </p:cNvSpPr>
          <p:nvPr/>
        </p:nvSpPr>
        <p:spPr bwMode="auto">
          <a:xfrm>
            <a:off x="807864" y="5461184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r>
              <a:rPr lang="es-ES" sz="1600" dirty="0">
                <a:cs typeface="Open Sans" charset="0"/>
                <a:sym typeface="Open Sans" charset="0"/>
              </a:rPr>
              <a:t>joseluis.perez@sdggroup.com</a:t>
            </a:r>
            <a:endParaRPr lang="en-US" sz="1600" dirty="0"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753383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7964E329-A782-7A8B-81C1-4EEE55735A0B}"/>
              </a:ext>
            </a:extLst>
          </p:cNvPr>
          <p:cNvSpPr txBox="1">
            <a:spLocks/>
          </p:cNvSpPr>
          <p:nvPr/>
        </p:nvSpPr>
        <p:spPr>
          <a:xfrm>
            <a:off x="0" y="287417"/>
            <a:ext cx="2474584" cy="5971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kern="1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2"/>
                </a:solidFill>
              </a:rPr>
              <a:t>I</a:t>
            </a:r>
          </a:p>
          <a:p>
            <a:r>
              <a:rPr lang="es-ES" dirty="0">
                <a:solidFill>
                  <a:schemeClr val="bg2"/>
                </a:solidFill>
              </a:rPr>
              <a:t>N</a:t>
            </a:r>
          </a:p>
          <a:p>
            <a:r>
              <a:rPr lang="es-ES" dirty="0">
                <a:solidFill>
                  <a:schemeClr val="bg2"/>
                </a:solidFill>
              </a:rPr>
              <a:t>D</a:t>
            </a:r>
          </a:p>
          <a:p>
            <a:r>
              <a:rPr lang="es-ES" dirty="0">
                <a:solidFill>
                  <a:schemeClr val="bg2"/>
                </a:solidFill>
              </a:rPr>
              <a:t>E</a:t>
            </a:r>
          </a:p>
          <a:p>
            <a:r>
              <a:rPr lang="es-ES" dirty="0">
                <a:solidFill>
                  <a:schemeClr val="bg2"/>
                </a:solidFill>
              </a:rPr>
              <a:t>X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66D14D7-919E-96F7-87FF-C069C50470DA}"/>
              </a:ext>
            </a:extLst>
          </p:cNvPr>
          <p:cNvSpPr txBox="1">
            <a:spLocks/>
          </p:cNvSpPr>
          <p:nvPr/>
        </p:nvSpPr>
        <p:spPr>
          <a:xfrm>
            <a:off x="3256263" y="1693077"/>
            <a:ext cx="6413357" cy="316054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Stories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Infographics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Summary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Contacts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3646123-8DDF-CDEF-056B-5DF641392364}"/>
              </a:ext>
            </a:extLst>
          </p:cNvPr>
          <p:cNvSpPr txBox="1">
            <a:spLocks/>
          </p:cNvSpPr>
          <p:nvPr/>
        </p:nvSpPr>
        <p:spPr>
          <a:xfrm>
            <a:off x="7718666" y="1693076"/>
            <a:ext cx="1461097" cy="316054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r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lnSpc>
                <a:spcPct val="15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schemeClr val="bg2"/>
                </a:solidFill>
                <a:cs typeface="Arial" panose="020B0604020202020204" pitchFamily="34" charset="0"/>
              </a:rPr>
              <a:t>02</a:t>
            </a:r>
          </a:p>
          <a:p>
            <a:pPr marR="0" lvl="0" fontAlgn="auto">
              <a:lnSpc>
                <a:spcPct val="15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schemeClr val="bg2"/>
                </a:solidFill>
                <a:cs typeface="Arial" panose="020B0604020202020204" pitchFamily="34" charset="0"/>
              </a:rPr>
              <a:t>04</a:t>
            </a:r>
          </a:p>
          <a:p>
            <a:pPr marR="0" lvl="0" fontAlgn="auto">
              <a:lnSpc>
                <a:spcPct val="15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schemeClr val="bg2"/>
                </a:solidFill>
                <a:cs typeface="Arial" panose="020B0604020202020204" pitchFamily="34" charset="0"/>
              </a:rPr>
              <a:t>28</a:t>
            </a:r>
          </a:p>
          <a:p>
            <a:pPr marR="0" lvl="0" fontAlgn="auto">
              <a:lnSpc>
                <a:spcPct val="15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schemeClr val="bg2"/>
                </a:solidFill>
                <a:cs typeface="Arial" panose="020B0604020202020204" pitchFamily="34" charset="0"/>
              </a:rPr>
              <a:t>44</a:t>
            </a:r>
          </a:p>
          <a:p>
            <a:pPr marR="0" lvl="0" fontAlgn="auto">
              <a:lnSpc>
                <a:spcPct val="15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schemeClr val="bg2"/>
                </a:solidFill>
                <a:cs typeface="Arial" panose="020B0604020202020204" pitchFamily="34" charset="0"/>
              </a:rPr>
              <a:t>48</a:t>
            </a:r>
          </a:p>
        </p:txBody>
      </p:sp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EC7F997B-F8A8-CE3B-47B6-F04EACA63688}"/>
              </a:ext>
            </a:extLst>
          </p:cNvPr>
          <p:cNvCxnSpPr>
            <a:cxnSpLocks/>
          </p:cNvCxnSpPr>
          <p:nvPr/>
        </p:nvCxnSpPr>
        <p:spPr>
          <a:xfrm>
            <a:off x="3256263" y="2382749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9">
            <a:extLst>
              <a:ext uri="{FF2B5EF4-FFF2-40B4-BE49-F238E27FC236}">
                <a16:creationId xmlns:a16="http://schemas.microsoft.com/office/drawing/2014/main" id="{269338CF-29B3-3393-C4FB-3F60EABB81AC}"/>
              </a:ext>
            </a:extLst>
          </p:cNvPr>
          <p:cNvCxnSpPr>
            <a:cxnSpLocks/>
          </p:cNvCxnSpPr>
          <p:nvPr/>
        </p:nvCxnSpPr>
        <p:spPr>
          <a:xfrm>
            <a:off x="3256263" y="3013769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9">
            <a:extLst>
              <a:ext uri="{FF2B5EF4-FFF2-40B4-BE49-F238E27FC236}">
                <a16:creationId xmlns:a16="http://schemas.microsoft.com/office/drawing/2014/main" id="{328BB2C4-94EE-5290-6CAD-A5DA15151FD6}"/>
              </a:ext>
            </a:extLst>
          </p:cNvPr>
          <p:cNvCxnSpPr>
            <a:cxnSpLocks/>
          </p:cNvCxnSpPr>
          <p:nvPr/>
        </p:nvCxnSpPr>
        <p:spPr>
          <a:xfrm>
            <a:off x="3256263" y="3644789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9">
            <a:extLst>
              <a:ext uri="{FF2B5EF4-FFF2-40B4-BE49-F238E27FC236}">
                <a16:creationId xmlns:a16="http://schemas.microsoft.com/office/drawing/2014/main" id="{F7313685-D48A-5811-2D90-4AFF1632AB31}"/>
              </a:ext>
            </a:extLst>
          </p:cNvPr>
          <p:cNvCxnSpPr>
            <a:cxnSpLocks/>
          </p:cNvCxnSpPr>
          <p:nvPr/>
        </p:nvCxnSpPr>
        <p:spPr>
          <a:xfrm>
            <a:off x="3256263" y="4275809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5DCE6853-E1AF-8B17-3DF0-784E57D87378}"/>
              </a:ext>
            </a:extLst>
          </p:cNvPr>
          <p:cNvCxnSpPr>
            <a:cxnSpLocks/>
          </p:cNvCxnSpPr>
          <p:nvPr/>
        </p:nvCxnSpPr>
        <p:spPr>
          <a:xfrm>
            <a:off x="3256263" y="4906828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tx2">
                    <a:alpha val="0"/>
                  </a:schemeClr>
                </a:gs>
                <a:gs pos="0">
                  <a:schemeClr val="tx2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139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023D6B8B-60E7-7C7F-D489-D9FB5D02E92B}"/>
              </a:ext>
            </a:extLst>
          </p:cNvPr>
          <p:cNvSpPr txBox="1"/>
          <p:nvPr/>
        </p:nvSpPr>
        <p:spPr>
          <a:xfrm>
            <a:off x="372276" y="915902"/>
            <a:ext cx="3645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solidFill>
                  <a:schemeClr val="bg1"/>
                </a:solidFill>
                <a:latin typeface="+mj-lt"/>
              </a:rPr>
              <a:t>About</a:t>
            </a:r>
            <a:endParaRPr lang="es-ES" sz="4000" dirty="0">
              <a:solidFill>
                <a:schemeClr val="bg1"/>
              </a:solidFill>
              <a:latin typeface="+mj-lt"/>
            </a:endParaRPr>
          </a:p>
          <a:p>
            <a:r>
              <a:rPr lang="es-ES" sz="4000" dirty="0">
                <a:solidFill>
                  <a:schemeClr val="bg1"/>
                </a:solidFill>
                <a:latin typeface="+mj-lt"/>
              </a:rPr>
              <a:t>SDG </a:t>
            </a:r>
            <a:r>
              <a:rPr lang="es-ES" sz="4000" dirty="0" err="1">
                <a:solidFill>
                  <a:schemeClr val="bg1"/>
                </a:solidFill>
                <a:latin typeface="+mj-lt"/>
              </a:rPr>
              <a:t>Group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C652BD1-EBDC-A396-52C8-8A7CC564383C}"/>
              </a:ext>
            </a:extLst>
          </p:cNvPr>
          <p:cNvCxnSpPr>
            <a:cxnSpLocks/>
          </p:cNvCxnSpPr>
          <p:nvPr/>
        </p:nvCxnSpPr>
        <p:spPr>
          <a:xfrm>
            <a:off x="8784768" y="0"/>
            <a:ext cx="0" cy="6857999"/>
          </a:xfrm>
          <a:prstGeom prst="line">
            <a:avLst/>
          </a:prstGeom>
          <a:ln w="158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95;p56">
            <a:extLst>
              <a:ext uri="{FF2B5EF4-FFF2-40B4-BE49-F238E27FC236}">
                <a16:creationId xmlns:a16="http://schemas.microsoft.com/office/drawing/2014/main" id="{0639B53C-F3D2-54FC-85A7-417A3DCFFB2C}"/>
              </a:ext>
            </a:extLst>
          </p:cNvPr>
          <p:cNvSpPr txBox="1"/>
          <p:nvPr/>
        </p:nvSpPr>
        <p:spPr>
          <a:xfrm>
            <a:off x="9144915" y="5202195"/>
            <a:ext cx="16671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CUSTOMER BASE</a:t>
            </a:r>
          </a:p>
        </p:txBody>
      </p:sp>
      <p:sp>
        <p:nvSpPr>
          <p:cNvPr id="14" name="Google Shape;396;p56">
            <a:extLst>
              <a:ext uri="{FF2B5EF4-FFF2-40B4-BE49-F238E27FC236}">
                <a16:creationId xmlns:a16="http://schemas.microsoft.com/office/drawing/2014/main" id="{1AACE673-755D-E005-8256-436DE58A742D}"/>
              </a:ext>
            </a:extLst>
          </p:cNvPr>
          <p:cNvSpPr txBox="1"/>
          <p:nvPr/>
        </p:nvSpPr>
        <p:spPr>
          <a:xfrm>
            <a:off x="9144915" y="5398197"/>
            <a:ext cx="225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19050">
                  <a:noFill/>
                </a:ln>
                <a:solidFill>
                  <a:srgbClr val="5B5B5B"/>
                </a:solidFill>
                <a:latin typeface="+mj-lt"/>
              </a:rPr>
              <a:t>+700</a:t>
            </a:r>
            <a:endParaRPr sz="2400" dirty="0">
              <a:ln w="19050">
                <a:noFill/>
              </a:ln>
              <a:solidFill>
                <a:srgbClr val="5B5B5B"/>
              </a:solidFill>
              <a:latin typeface="+mj-lt"/>
            </a:endParaRPr>
          </a:p>
        </p:txBody>
      </p:sp>
      <p:sp>
        <p:nvSpPr>
          <p:cNvPr id="15" name="Google Shape;399;p56">
            <a:extLst>
              <a:ext uri="{FF2B5EF4-FFF2-40B4-BE49-F238E27FC236}">
                <a16:creationId xmlns:a16="http://schemas.microsoft.com/office/drawing/2014/main" id="{DCA62E15-AB04-0438-CEAB-6DE973BC7574}"/>
              </a:ext>
            </a:extLst>
          </p:cNvPr>
          <p:cNvSpPr txBox="1"/>
          <p:nvPr/>
        </p:nvSpPr>
        <p:spPr>
          <a:xfrm>
            <a:off x="9144915" y="1355289"/>
            <a:ext cx="16671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PRESENCE</a:t>
            </a:r>
          </a:p>
        </p:txBody>
      </p:sp>
      <p:sp>
        <p:nvSpPr>
          <p:cNvPr id="16" name="Google Shape;400;p56">
            <a:extLst>
              <a:ext uri="{FF2B5EF4-FFF2-40B4-BE49-F238E27FC236}">
                <a16:creationId xmlns:a16="http://schemas.microsoft.com/office/drawing/2014/main" id="{B3100623-CF83-8C7A-E1CB-CCFD1E84145D}"/>
              </a:ext>
            </a:extLst>
          </p:cNvPr>
          <p:cNvSpPr txBox="1"/>
          <p:nvPr/>
        </p:nvSpPr>
        <p:spPr>
          <a:xfrm>
            <a:off x="9144915" y="1551290"/>
            <a:ext cx="225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19050">
                  <a:noFill/>
                </a:ln>
                <a:solidFill>
                  <a:srgbClr val="5B5B5B"/>
                </a:solidFill>
                <a:latin typeface="+mj-lt"/>
              </a:rPr>
              <a:t>GLOBAL</a:t>
            </a:r>
            <a:endParaRPr sz="2400" dirty="0">
              <a:ln w="19050">
                <a:noFill/>
              </a:ln>
              <a:solidFill>
                <a:srgbClr val="5B5B5B"/>
              </a:solidFill>
              <a:latin typeface="+mj-lt"/>
            </a:endParaRPr>
          </a:p>
        </p:txBody>
      </p:sp>
      <p:sp>
        <p:nvSpPr>
          <p:cNvPr id="17" name="Google Shape;401;p56">
            <a:extLst>
              <a:ext uri="{FF2B5EF4-FFF2-40B4-BE49-F238E27FC236}">
                <a16:creationId xmlns:a16="http://schemas.microsoft.com/office/drawing/2014/main" id="{26B67740-C0E0-2D7B-85D5-F029538DDCBF}"/>
              </a:ext>
            </a:extLst>
          </p:cNvPr>
          <p:cNvSpPr txBox="1"/>
          <p:nvPr/>
        </p:nvSpPr>
        <p:spPr>
          <a:xfrm>
            <a:off x="9144915" y="2637591"/>
            <a:ext cx="16671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18" name="Google Shape;402;p56">
            <a:extLst>
              <a:ext uri="{FF2B5EF4-FFF2-40B4-BE49-F238E27FC236}">
                <a16:creationId xmlns:a16="http://schemas.microsoft.com/office/drawing/2014/main" id="{0E905593-C114-B074-76B3-1862E91DCC91}"/>
              </a:ext>
            </a:extLst>
          </p:cNvPr>
          <p:cNvSpPr txBox="1"/>
          <p:nvPr/>
        </p:nvSpPr>
        <p:spPr>
          <a:xfrm>
            <a:off x="9144915" y="2833592"/>
            <a:ext cx="225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00" dirty="0">
                <a:ln w="19050">
                  <a:noFill/>
                </a:ln>
                <a:solidFill>
                  <a:srgbClr val="5B5B5B"/>
                </a:solidFill>
                <a:latin typeface="+mj-lt"/>
              </a:rPr>
              <a:t>+1700</a:t>
            </a:r>
          </a:p>
        </p:txBody>
      </p:sp>
      <p:sp>
        <p:nvSpPr>
          <p:cNvPr id="19" name="Google Shape;403;p56">
            <a:extLst>
              <a:ext uri="{FF2B5EF4-FFF2-40B4-BE49-F238E27FC236}">
                <a16:creationId xmlns:a16="http://schemas.microsoft.com/office/drawing/2014/main" id="{411B0F90-9094-DCC1-5D7E-639D19BCEB29}"/>
              </a:ext>
            </a:extLst>
          </p:cNvPr>
          <p:cNvSpPr txBox="1"/>
          <p:nvPr/>
        </p:nvSpPr>
        <p:spPr>
          <a:xfrm>
            <a:off x="9144915" y="3919893"/>
            <a:ext cx="22590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VOLUME OF ACTIVITY</a:t>
            </a:r>
          </a:p>
        </p:txBody>
      </p:sp>
      <p:sp>
        <p:nvSpPr>
          <p:cNvPr id="20" name="Google Shape;404;p56">
            <a:extLst>
              <a:ext uri="{FF2B5EF4-FFF2-40B4-BE49-F238E27FC236}">
                <a16:creationId xmlns:a16="http://schemas.microsoft.com/office/drawing/2014/main" id="{3CACD273-2D83-3FBB-B103-6FB5C42E2BC4}"/>
              </a:ext>
            </a:extLst>
          </p:cNvPr>
          <p:cNvSpPr txBox="1"/>
          <p:nvPr/>
        </p:nvSpPr>
        <p:spPr>
          <a:xfrm>
            <a:off x="9144915" y="4115894"/>
            <a:ext cx="225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19050">
                  <a:noFill/>
                </a:ln>
                <a:solidFill>
                  <a:srgbClr val="5B5B5B"/>
                </a:solidFill>
                <a:latin typeface="+mj-lt"/>
              </a:rPr>
              <a:t>+150M</a:t>
            </a:r>
            <a:endParaRPr sz="2400" dirty="0">
              <a:ln w="19050">
                <a:noFill/>
              </a:ln>
              <a:solidFill>
                <a:srgbClr val="5B5B5B"/>
              </a:solidFill>
              <a:latin typeface="+mj-lt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E1F23DC-D18A-C154-7A04-F333D23642D5}"/>
              </a:ext>
            </a:extLst>
          </p:cNvPr>
          <p:cNvSpPr/>
          <p:nvPr/>
        </p:nvSpPr>
        <p:spPr bwMode="auto">
          <a:xfrm>
            <a:off x="8585150" y="1440891"/>
            <a:ext cx="396572" cy="396572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chemeClr val="accent3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F649B15-2063-0C14-2C8A-3174A22070C3}"/>
              </a:ext>
            </a:extLst>
          </p:cNvPr>
          <p:cNvSpPr/>
          <p:nvPr/>
        </p:nvSpPr>
        <p:spPr bwMode="auto">
          <a:xfrm>
            <a:off x="8585150" y="2734281"/>
            <a:ext cx="396572" cy="396572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chemeClr val="accent3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64D7045-5683-72F5-6A15-F7B265DBD66C}"/>
              </a:ext>
            </a:extLst>
          </p:cNvPr>
          <p:cNvSpPr/>
          <p:nvPr/>
        </p:nvSpPr>
        <p:spPr bwMode="auto">
          <a:xfrm>
            <a:off x="8585150" y="4027671"/>
            <a:ext cx="396572" cy="396572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chemeClr val="accent3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1138F59-9774-B744-B10C-B1B5A0BA057E}"/>
              </a:ext>
            </a:extLst>
          </p:cNvPr>
          <p:cNvSpPr/>
          <p:nvPr/>
        </p:nvSpPr>
        <p:spPr bwMode="auto">
          <a:xfrm>
            <a:off x="8585150" y="5321061"/>
            <a:ext cx="396572" cy="396572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chemeClr val="accent3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6" name="Imagen 25" descr="Dibujo de la cabeza&#10;&#10;Descripción generada automáticamente con confianza baja">
            <a:extLst>
              <a:ext uri="{FF2B5EF4-FFF2-40B4-BE49-F238E27FC236}">
                <a16:creationId xmlns:a16="http://schemas.microsoft.com/office/drawing/2014/main" id="{F5565AB1-DC5F-3298-4C17-621FD42F5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35" b="64093"/>
          <a:stretch/>
        </p:blipFill>
        <p:spPr>
          <a:xfrm rot="10800000">
            <a:off x="-1" y="-2"/>
            <a:ext cx="5118666" cy="1440891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675EB5FD-3B4F-278E-3033-7C6B6FEDB382}"/>
              </a:ext>
            </a:extLst>
          </p:cNvPr>
          <p:cNvSpPr txBox="1"/>
          <p:nvPr/>
        </p:nvSpPr>
        <p:spPr>
          <a:xfrm>
            <a:off x="4280681" y="1475889"/>
            <a:ext cx="3841855" cy="412452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We Are Pioneers In Data &amp; Analytics 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consultancy and we are committed to unlocking the organizations’ hidden potential by offering in-depth analytics expertise.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Business agility is the ability of an organization to adapt quickly to market changes, both internally and externally. This cannot exist without becoming a truly data-driven company.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SDG Group achieves this by </a:t>
            </a:r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co-creating optimal solutions with its customers, leveraging Data &amp; Analytics services 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through a unique combination of business domain expertise and state-of-the-art technologies delivered by industry-leading talent.</a:t>
            </a:r>
          </a:p>
        </p:txBody>
      </p:sp>
      <p:sp>
        <p:nvSpPr>
          <p:cNvPr id="2" name="Google Shape;400;p56">
            <a:extLst>
              <a:ext uri="{FF2B5EF4-FFF2-40B4-BE49-F238E27FC236}">
                <a16:creationId xmlns:a16="http://schemas.microsoft.com/office/drawing/2014/main" id="{7034846B-8A2B-BB74-4D6D-14318400202E}"/>
              </a:ext>
            </a:extLst>
          </p:cNvPr>
          <p:cNvSpPr txBox="1"/>
          <p:nvPr/>
        </p:nvSpPr>
        <p:spPr>
          <a:xfrm>
            <a:off x="-12778" y="4424243"/>
            <a:ext cx="3933313" cy="231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  <a:latin typeface="+mj-lt"/>
              </a:rPr>
              <a:t>I</a:t>
            </a:r>
            <a:r>
              <a:rPr lang="en" sz="48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  <a:latin typeface="+mj-lt"/>
              </a:rPr>
              <a:t>nsights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  <a:latin typeface="+mj-lt"/>
              </a:rPr>
              <a:t>B</a:t>
            </a:r>
            <a:r>
              <a:rPr lang="en" sz="48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  <a:latin typeface="+mj-lt"/>
              </a:rPr>
              <a:t>eyond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  <a:latin typeface="+mj-lt"/>
              </a:rPr>
              <a:t>Analytics</a:t>
            </a:r>
            <a:endParaRPr sz="4800" dirty="0">
              <a:ln w="19050">
                <a:noFill/>
              </a:ln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5168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31465D75-02AD-C455-970A-04B500CCB7AC}"/>
              </a:ext>
            </a:extLst>
          </p:cNvPr>
          <p:cNvSpPr txBox="1"/>
          <p:nvPr/>
        </p:nvSpPr>
        <p:spPr>
          <a:xfrm>
            <a:off x="4280681" y="1475889"/>
            <a:ext cx="3841855" cy="412452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We Are Pioneers In Data &amp; Analytics 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consultancy and we are committed to unlocking the organizations’ hidden potential by offering in-depth analytics expertise.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Business agility is the ability of an organization to adapt quickly to market changes, both internally and externally. This cannot exist without becoming a truly data-driven company.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SDG Group achieves this by </a:t>
            </a:r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co-creating optimal solutions with its customers, leveraging Data &amp; Analytics services 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through a unique combination of business domain expertise and state-of-the-art technologies delivered by industry-leading talent.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C652BD1-EBDC-A396-52C8-8A7CC564383C}"/>
              </a:ext>
            </a:extLst>
          </p:cNvPr>
          <p:cNvCxnSpPr>
            <a:cxnSpLocks/>
          </p:cNvCxnSpPr>
          <p:nvPr/>
        </p:nvCxnSpPr>
        <p:spPr>
          <a:xfrm>
            <a:off x="8784768" y="0"/>
            <a:ext cx="0" cy="6857999"/>
          </a:xfrm>
          <a:prstGeom prst="line">
            <a:avLst/>
          </a:prstGeom>
          <a:ln w="158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95;p56">
            <a:extLst>
              <a:ext uri="{FF2B5EF4-FFF2-40B4-BE49-F238E27FC236}">
                <a16:creationId xmlns:a16="http://schemas.microsoft.com/office/drawing/2014/main" id="{0639B53C-F3D2-54FC-85A7-417A3DCFFB2C}"/>
              </a:ext>
            </a:extLst>
          </p:cNvPr>
          <p:cNvSpPr txBox="1"/>
          <p:nvPr/>
        </p:nvSpPr>
        <p:spPr>
          <a:xfrm>
            <a:off x="9144915" y="5202195"/>
            <a:ext cx="16671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CUSTOMER BASE</a:t>
            </a:r>
          </a:p>
        </p:txBody>
      </p:sp>
      <p:sp>
        <p:nvSpPr>
          <p:cNvPr id="14" name="Google Shape;396;p56">
            <a:extLst>
              <a:ext uri="{FF2B5EF4-FFF2-40B4-BE49-F238E27FC236}">
                <a16:creationId xmlns:a16="http://schemas.microsoft.com/office/drawing/2014/main" id="{1AACE673-755D-E005-8256-436DE58A742D}"/>
              </a:ext>
            </a:extLst>
          </p:cNvPr>
          <p:cNvSpPr txBox="1"/>
          <p:nvPr/>
        </p:nvSpPr>
        <p:spPr>
          <a:xfrm>
            <a:off x="9144915" y="5398197"/>
            <a:ext cx="225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19050">
                  <a:noFill/>
                </a:ln>
                <a:solidFill>
                  <a:srgbClr val="5B5B5B"/>
                </a:solidFill>
                <a:latin typeface="+mj-lt"/>
              </a:rPr>
              <a:t>+700</a:t>
            </a:r>
            <a:endParaRPr sz="2400" dirty="0">
              <a:ln w="19050">
                <a:noFill/>
              </a:ln>
              <a:solidFill>
                <a:srgbClr val="5B5B5B"/>
              </a:solidFill>
              <a:latin typeface="+mj-lt"/>
            </a:endParaRPr>
          </a:p>
        </p:txBody>
      </p:sp>
      <p:sp>
        <p:nvSpPr>
          <p:cNvPr id="15" name="Google Shape;399;p56">
            <a:extLst>
              <a:ext uri="{FF2B5EF4-FFF2-40B4-BE49-F238E27FC236}">
                <a16:creationId xmlns:a16="http://schemas.microsoft.com/office/drawing/2014/main" id="{DCA62E15-AB04-0438-CEAB-6DE973BC7574}"/>
              </a:ext>
            </a:extLst>
          </p:cNvPr>
          <p:cNvSpPr txBox="1"/>
          <p:nvPr/>
        </p:nvSpPr>
        <p:spPr>
          <a:xfrm>
            <a:off x="9144915" y="1355289"/>
            <a:ext cx="16671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PRESENCE</a:t>
            </a:r>
          </a:p>
        </p:txBody>
      </p:sp>
      <p:sp>
        <p:nvSpPr>
          <p:cNvPr id="16" name="Google Shape;400;p56">
            <a:extLst>
              <a:ext uri="{FF2B5EF4-FFF2-40B4-BE49-F238E27FC236}">
                <a16:creationId xmlns:a16="http://schemas.microsoft.com/office/drawing/2014/main" id="{B3100623-CF83-8C7A-E1CB-CCFD1E84145D}"/>
              </a:ext>
            </a:extLst>
          </p:cNvPr>
          <p:cNvSpPr txBox="1"/>
          <p:nvPr/>
        </p:nvSpPr>
        <p:spPr>
          <a:xfrm>
            <a:off x="9144915" y="1551290"/>
            <a:ext cx="225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19050">
                  <a:noFill/>
                </a:ln>
                <a:solidFill>
                  <a:srgbClr val="5B5B5B"/>
                </a:solidFill>
                <a:latin typeface="+mj-lt"/>
              </a:rPr>
              <a:t>GLOBAL</a:t>
            </a:r>
            <a:endParaRPr sz="2400" dirty="0">
              <a:ln w="19050">
                <a:noFill/>
              </a:ln>
              <a:solidFill>
                <a:srgbClr val="5B5B5B"/>
              </a:solidFill>
              <a:latin typeface="+mj-lt"/>
            </a:endParaRPr>
          </a:p>
        </p:txBody>
      </p:sp>
      <p:sp>
        <p:nvSpPr>
          <p:cNvPr id="17" name="Google Shape;401;p56">
            <a:extLst>
              <a:ext uri="{FF2B5EF4-FFF2-40B4-BE49-F238E27FC236}">
                <a16:creationId xmlns:a16="http://schemas.microsoft.com/office/drawing/2014/main" id="{26B67740-C0E0-2D7B-85D5-F029538DDCBF}"/>
              </a:ext>
            </a:extLst>
          </p:cNvPr>
          <p:cNvSpPr txBox="1"/>
          <p:nvPr/>
        </p:nvSpPr>
        <p:spPr>
          <a:xfrm>
            <a:off x="9144915" y="2637591"/>
            <a:ext cx="16671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18" name="Google Shape;402;p56">
            <a:extLst>
              <a:ext uri="{FF2B5EF4-FFF2-40B4-BE49-F238E27FC236}">
                <a16:creationId xmlns:a16="http://schemas.microsoft.com/office/drawing/2014/main" id="{0E905593-C114-B074-76B3-1862E91DCC91}"/>
              </a:ext>
            </a:extLst>
          </p:cNvPr>
          <p:cNvSpPr txBox="1"/>
          <p:nvPr/>
        </p:nvSpPr>
        <p:spPr>
          <a:xfrm>
            <a:off x="9144915" y="2833592"/>
            <a:ext cx="225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400" dirty="0">
                <a:ln w="19050">
                  <a:noFill/>
                </a:ln>
                <a:solidFill>
                  <a:srgbClr val="5B5B5B"/>
                </a:solidFill>
                <a:latin typeface="+mj-lt"/>
              </a:rPr>
              <a:t>+1700</a:t>
            </a:r>
          </a:p>
        </p:txBody>
      </p:sp>
      <p:sp>
        <p:nvSpPr>
          <p:cNvPr id="19" name="Google Shape;403;p56">
            <a:extLst>
              <a:ext uri="{FF2B5EF4-FFF2-40B4-BE49-F238E27FC236}">
                <a16:creationId xmlns:a16="http://schemas.microsoft.com/office/drawing/2014/main" id="{411B0F90-9094-DCC1-5D7E-639D19BCEB29}"/>
              </a:ext>
            </a:extLst>
          </p:cNvPr>
          <p:cNvSpPr txBox="1"/>
          <p:nvPr/>
        </p:nvSpPr>
        <p:spPr>
          <a:xfrm>
            <a:off x="9144915" y="3919893"/>
            <a:ext cx="22590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VOLUME OF ACTIVITY</a:t>
            </a:r>
          </a:p>
        </p:txBody>
      </p:sp>
      <p:sp>
        <p:nvSpPr>
          <p:cNvPr id="20" name="Google Shape;404;p56">
            <a:extLst>
              <a:ext uri="{FF2B5EF4-FFF2-40B4-BE49-F238E27FC236}">
                <a16:creationId xmlns:a16="http://schemas.microsoft.com/office/drawing/2014/main" id="{3CACD273-2D83-3FBB-B103-6FB5C42E2BC4}"/>
              </a:ext>
            </a:extLst>
          </p:cNvPr>
          <p:cNvSpPr txBox="1"/>
          <p:nvPr/>
        </p:nvSpPr>
        <p:spPr>
          <a:xfrm>
            <a:off x="9144915" y="4115894"/>
            <a:ext cx="225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19050">
                  <a:noFill/>
                </a:ln>
                <a:solidFill>
                  <a:srgbClr val="5B5B5B"/>
                </a:solidFill>
                <a:latin typeface="+mj-lt"/>
              </a:rPr>
              <a:t>+150M</a:t>
            </a:r>
            <a:endParaRPr sz="2400" dirty="0">
              <a:ln w="19050">
                <a:noFill/>
              </a:ln>
              <a:solidFill>
                <a:srgbClr val="5B5B5B"/>
              </a:solidFill>
              <a:latin typeface="+mj-lt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E1F23DC-D18A-C154-7A04-F333D23642D5}"/>
              </a:ext>
            </a:extLst>
          </p:cNvPr>
          <p:cNvSpPr/>
          <p:nvPr/>
        </p:nvSpPr>
        <p:spPr bwMode="auto">
          <a:xfrm>
            <a:off x="8585150" y="1440891"/>
            <a:ext cx="396572" cy="396572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accent3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F649B15-2063-0C14-2C8A-3174A22070C3}"/>
              </a:ext>
            </a:extLst>
          </p:cNvPr>
          <p:cNvSpPr/>
          <p:nvPr/>
        </p:nvSpPr>
        <p:spPr bwMode="auto">
          <a:xfrm>
            <a:off x="8585150" y="2734281"/>
            <a:ext cx="396572" cy="396572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accent3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64D7045-5683-72F5-6A15-F7B265DBD66C}"/>
              </a:ext>
            </a:extLst>
          </p:cNvPr>
          <p:cNvSpPr/>
          <p:nvPr/>
        </p:nvSpPr>
        <p:spPr bwMode="auto">
          <a:xfrm>
            <a:off x="8585150" y="4027671"/>
            <a:ext cx="396572" cy="396572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accent3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1138F59-9774-B744-B10C-B1B5A0BA057E}"/>
              </a:ext>
            </a:extLst>
          </p:cNvPr>
          <p:cNvSpPr/>
          <p:nvPr/>
        </p:nvSpPr>
        <p:spPr bwMode="auto">
          <a:xfrm>
            <a:off x="8585150" y="5321061"/>
            <a:ext cx="396572" cy="396572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accent3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6" name="Imagen 25" descr="Dibujo de la cabeza&#10;&#10;Descripción generada automáticamente con confianza baja">
            <a:extLst>
              <a:ext uri="{FF2B5EF4-FFF2-40B4-BE49-F238E27FC236}">
                <a16:creationId xmlns:a16="http://schemas.microsoft.com/office/drawing/2014/main" id="{F5565AB1-DC5F-3298-4C17-621FD42F5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35" b="64093"/>
          <a:stretch/>
        </p:blipFill>
        <p:spPr>
          <a:xfrm rot="10800000">
            <a:off x="-1" y="-2"/>
            <a:ext cx="5118666" cy="1440891"/>
          </a:xfrm>
          <a:prstGeom prst="rect">
            <a:avLst/>
          </a:prstGeom>
        </p:spPr>
      </p:pic>
      <p:sp>
        <p:nvSpPr>
          <p:cNvPr id="2" name="Google Shape;400;p56">
            <a:extLst>
              <a:ext uri="{FF2B5EF4-FFF2-40B4-BE49-F238E27FC236}">
                <a16:creationId xmlns:a16="http://schemas.microsoft.com/office/drawing/2014/main" id="{F3CDC212-FF55-9E44-5178-7880DC2DAA49}"/>
              </a:ext>
            </a:extLst>
          </p:cNvPr>
          <p:cNvSpPr txBox="1"/>
          <p:nvPr/>
        </p:nvSpPr>
        <p:spPr>
          <a:xfrm>
            <a:off x="-12778" y="4424243"/>
            <a:ext cx="3933313" cy="231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  <a:latin typeface="+mj-lt"/>
              </a:rPr>
              <a:t>I</a:t>
            </a:r>
            <a:r>
              <a:rPr lang="en" sz="48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  <a:latin typeface="+mj-lt"/>
              </a:rPr>
              <a:t>nsights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  <a:latin typeface="+mj-lt"/>
              </a:rPr>
              <a:t>B</a:t>
            </a:r>
            <a:r>
              <a:rPr lang="en" sz="48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  <a:latin typeface="+mj-lt"/>
              </a:rPr>
              <a:t>eyond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n w="19050">
                  <a:noFill/>
                </a:ln>
                <a:solidFill>
                  <a:schemeClr val="bg1">
                    <a:lumMod val="95000"/>
                  </a:schemeClr>
                </a:solidFill>
                <a:latin typeface="+mj-lt"/>
              </a:rPr>
              <a:t>Analytics</a:t>
            </a:r>
            <a:endParaRPr sz="4800" dirty="0">
              <a:ln w="19050">
                <a:noFill/>
              </a:ln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E727EA-2626-C478-536B-C287C5B8930C}"/>
              </a:ext>
            </a:extLst>
          </p:cNvPr>
          <p:cNvSpPr txBox="1"/>
          <p:nvPr/>
        </p:nvSpPr>
        <p:spPr>
          <a:xfrm>
            <a:off x="372276" y="915902"/>
            <a:ext cx="3645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solidFill>
                  <a:schemeClr val="bg1"/>
                </a:solidFill>
                <a:latin typeface="+mj-lt"/>
              </a:rPr>
              <a:t>About</a:t>
            </a:r>
            <a:endParaRPr lang="es-ES" sz="4000" dirty="0">
              <a:solidFill>
                <a:schemeClr val="bg1"/>
              </a:solidFill>
              <a:latin typeface="+mj-lt"/>
            </a:endParaRPr>
          </a:p>
          <a:p>
            <a:r>
              <a:rPr lang="es-ES" sz="4000" dirty="0">
                <a:solidFill>
                  <a:schemeClr val="bg1"/>
                </a:solidFill>
                <a:latin typeface="+mj-lt"/>
              </a:rPr>
              <a:t>SDG </a:t>
            </a:r>
            <a:r>
              <a:rPr lang="es-ES" sz="4000" dirty="0" err="1">
                <a:solidFill>
                  <a:schemeClr val="bg1"/>
                </a:solidFill>
                <a:latin typeface="+mj-lt"/>
              </a:rPr>
              <a:t>Group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6333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2808814-8159-D6C9-0D99-CD5A2041A7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5B764E-C26F-EEAC-4543-D71A0F3B57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" name="TextBox 6">
            <a:extLst>
              <a:ext uri="{FF2B5EF4-FFF2-40B4-BE49-F238E27FC236}">
                <a16:creationId xmlns:a16="http://schemas.microsoft.com/office/drawing/2014/main" id="{D2DB7A2A-D27B-CB1E-A652-A68C414270EB}"/>
              </a:ext>
            </a:extLst>
          </p:cNvPr>
          <p:cNvSpPr txBox="1"/>
          <p:nvPr/>
        </p:nvSpPr>
        <p:spPr>
          <a:xfrm>
            <a:off x="6987598" y="2673863"/>
            <a:ext cx="3111308" cy="176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>
                <a:ea typeface="Titillium" charset="0"/>
                <a:cs typeface="Titillium" charset="0"/>
              </a:rPr>
              <a:t>YOUR TITLE GOES HERE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79BE5C3B-71F0-7650-2388-C9F572C3850D}"/>
              </a:ext>
            </a:extLst>
          </p:cNvPr>
          <p:cNvSpPr txBox="1"/>
          <p:nvPr/>
        </p:nvSpPr>
        <p:spPr>
          <a:xfrm>
            <a:off x="6987597" y="2928897"/>
            <a:ext cx="3111309" cy="80054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et &gt;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46DE344B-DA6C-83CC-DDC9-E20E2BF60053}"/>
              </a:ext>
            </a:extLst>
          </p:cNvPr>
          <p:cNvSpPr txBox="1"/>
          <p:nvPr/>
        </p:nvSpPr>
        <p:spPr>
          <a:xfrm>
            <a:off x="6987598" y="4747047"/>
            <a:ext cx="3111308" cy="176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>
                <a:ea typeface="Titillium" charset="0"/>
                <a:cs typeface="Titillium" charset="0"/>
              </a:rPr>
              <a:t>YOUR TITLE GOES HERE</a:t>
            </a: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2B77CB9C-8A53-9CC7-B9FD-567CED5E7ED7}"/>
              </a:ext>
            </a:extLst>
          </p:cNvPr>
          <p:cNvSpPr txBox="1"/>
          <p:nvPr/>
        </p:nvSpPr>
        <p:spPr>
          <a:xfrm>
            <a:off x="6987597" y="5002081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</p:txBody>
      </p:sp>
      <p:pic>
        <p:nvPicPr>
          <p:cNvPr id="56" name="Gráfico 55">
            <a:extLst>
              <a:ext uri="{FF2B5EF4-FFF2-40B4-BE49-F238E27FC236}">
                <a16:creationId xmlns:a16="http://schemas.microsoft.com/office/drawing/2014/main" id="{5819012C-ABA5-162C-9110-A293218E1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278" y="4709500"/>
            <a:ext cx="444354" cy="419804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54A015DF-0558-3364-59A7-1E73E6AF2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278" y="2671952"/>
            <a:ext cx="429624" cy="422259"/>
          </a:xfrm>
          <a:prstGeom prst="rect">
            <a:avLst/>
          </a:prstGeom>
        </p:spPr>
      </p:pic>
      <p:sp>
        <p:nvSpPr>
          <p:cNvPr id="66" name="TextBox 6">
            <a:extLst>
              <a:ext uri="{FF2B5EF4-FFF2-40B4-BE49-F238E27FC236}">
                <a16:creationId xmlns:a16="http://schemas.microsoft.com/office/drawing/2014/main" id="{80AC89C5-57B1-1776-4959-0D46F0ADAD33}"/>
              </a:ext>
            </a:extLst>
          </p:cNvPr>
          <p:cNvSpPr txBox="1"/>
          <p:nvPr/>
        </p:nvSpPr>
        <p:spPr>
          <a:xfrm>
            <a:off x="2093095" y="2671952"/>
            <a:ext cx="3111308" cy="176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>
                <a:ea typeface="Titillium" charset="0"/>
                <a:cs typeface="Titillium" charset="0"/>
              </a:rPr>
              <a:t>YOUR TITLE GOES HERE</a:t>
            </a:r>
          </a:p>
        </p:txBody>
      </p:sp>
      <p:sp>
        <p:nvSpPr>
          <p:cNvPr id="67" name="TextBox 7">
            <a:extLst>
              <a:ext uri="{FF2B5EF4-FFF2-40B4-BE49-F238E27FC236}">
                <a16:creationId xmlns:a16="http://schemas.microsoft.com/office/drawing/2014/main" id="{654757AB-4819-9902-04DE-180FD974158A}"/>
              </a:ext>
            </a:extLst>
          </p:cNvPr>
          <p:cNvSpPr txBox="1"/>
          <p:nvPr/>
        </p:nvSpPr>
        <p:spPr>
          <a:xfrm>
            <a:off x="2093094" y="2926986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. </a:t>
            </a:r>
          </a:p>
        </p:txBody>
      </p:sp>
      <p:sp>
        <p:nvSpPr>
          <p:cNvPr id="68" name="TextBox 8">
            <a:extLst>
              <a:ext uri="{FF2B5EF4-FFF2-40B4-BE49-F238E27FC236}">
                <a16:creationId xmlns:a16="http://schemas.microsoft.com/office/drawing/2014/main" id="{6761F922-EF53-F300-95BE-70D1EA182882}"/>
              </a:ext>
            </a:extLst>
          </p:cNvPr>
          <p:cNvSpPr txBox="1"/>
          <p:nvPr/>
        </p:nvSpPr>
        <p:spPr>
          <a:xfrm>
            <a:off x="2093095" y="4745136"/>
            <a:ext cx="3111308" cy="176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>
                <a:ea typeface="Titillium" charset="0"/>
                <a:cs typeface="Titillium" charset="0"/>
              </a:rPr>
              <a:t>YOUR TITLE GOES HERE</a:t>
            </a:r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F8456CB6-B0A2-CB6A-4731-7BD02D0C4FAF}"/>
              </a:ext>
            </a:extLst>
          </p:cNvPr>
          <p:cNvSpPr txBox="1"/>
          <p:nvPr/>
        </p:nvSpPr>
        <p:spPr>
          <a:xfrm>
            <a:off x="2093094" y="5000170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</p:txBody>
      </p:sp>
      <p:pic>
        <p:nvPicPr>
          <p:cNvPr id="70" name="Gráfico 69">
            <a:extLst>
              <a:ext uri="{FF2B5EF4-FFF2-40B4-BE49-F238E27FC236}">
                <a16:creationId xmlns:a16="http://schemas.microsoft.com/office/drawing/2014/main" id="{46AD7717-26D5-4B36-35C0-BCCFBDD0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0164" y="2590868"/>
            <a:ext cx="415429" cy="388627"/>
          </a:xfrm>
          <a:prstGeom prst="rect">
            <a:avLst/>
          </a:prstGeom>
        </p:spPr>
      </p:pic>
      <p:pic>
        <p:nvPicPr>
          <p:cNvPr id="71" name="Gráfico 70">
            <a:extLst>
              <a:ext uri="{FF2B5EF4-FFF2-40B4-BE49-F238E27FC236}">
                <a16:creationId xmlns:a16="http://schemas.microsoft.com/office/drawing/2014/main" id="{8567C8D9-714F-D83F-9638-E007BD83C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0164" y="4709500"/>
            <a:ext cx="415429" cy="49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60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3E5D33A-4659-86B8-72DB-D056D0926B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40A65-A373-ACDE-D30C-FF66A82717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3647">
            <a:extLst>
              <a:ext uri="{FF2B5EF4-FFF2-40B4-BE49-F238E27FC236}">
                <a16:creationId xmlns:a16="http://schemas.microsoft.com/office/drawing/2014/main" id="{8DA4919B-F63D-B0A9-B059-E4512D8DFC04}"/>
              </a:ext>
            </a:extLst>
          </p:cNvPr>
          <p:cNvSpPr/>
          <p:nvPr/>
        </p:nvSpPr>
        <p:spPr>
          <a:xfrm>
            <a:off x="8506405" y="4140376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" name="Shape 3744">
            <a:extLst>
              <a:ext uri="{FF2B5EF4-FFF2-40B4-BE49-F238E27FC236}">
                <a16:creationId xmlns:a16="http://schemas.microsoft.com/office/drawing/2014/main" id="{1875E934-8E9E-4829-DAE2-1F051315A578}"/>
              </a:ext>
            </a:extLst>
          </p:cNvPr>
          <p:cNvSpPr/>
          <p:nvPr/>
        </p:nvSpPr>
        <p:spPr>
          <a:xfrm>
            <a:off x="5926249" y="4140376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8" name="Shape 3767">
            <a:extLst>
              <a:ext uri="{FF2B5EF4-FFF2-40B4-BE49-F238E27FC236}">
                <a16:creationId xmlns:a16="http://schemas.microsoft.com/office/drawing/2014/main" id="{5951EBAC-D6F4-E830-B603-D4383DA14ECA}"/>
              </a:ext>
            </a:extLst>
          </p:cNvPr>
          <p:cNvSpPr/>
          <p:nvPr/>
        </p:nvSpPr>
        <p:spPr>
          <a:xfrm>
            <a:off x="8506405" y="2280003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" name="Shape 3602">
            <a:extLst>
              <a:ext uri="{FF2B5EF4-FFF2-40B4-BE49-F238E27FC236}">
                <a16:creationId xmlns:a16="http://schemas.microsoft.com/office/drawing/2014/main" id="{E47BC5B2-C463-0053-01DB-7B960883848F}"/>
              </a:ext>
            </a:extLst>
          </p:cNvPr>
          <p:cNvSpPr/>
          <p:nvPr/>
        </p:nvSpPr>
        <p:spPr>
          <a:xfrm>
            <a:off x="5960199" y="2268033"/>
            <a:ext cx="271601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" name="Shape 3620">
            <a:extLst>
              <a:ext uri="{FF2B5EF4-FFF2-40B4-BE49-F238E27FC236}">
                <a16:creationId xmlns:a16="http://schemas.microsoft.com/office/drawing/2014/main" id="{D90D8D3F-55C6-BD61-5EB5-6ACA2FB6DFC3}"/>
              </a:ext>
            </a:extLst>
          </p:cNvPr>
          <p:cNvSpPr/>
          <p:nvPr/>
        </p:nvSpPr>
        <p:spPr>
          <a:xfrm>
            <a:off x="3032061" y="4145097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3EA10C34-D8B7-47D7-2E35-C51D5F744574}"/>
              </a:ext>
            </a:extLst>
          </p:cNvPr>
          <p:cNvSpPr txBox="1"/>
          <p:nvPr/>
        </p:nvSpPr>
        <p:spPr>
          <a:xfrm>
            <a:off x="2341601" y="2907524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E983774-2D07-9C6E-1C3D-BDF5F8637187}"/>
              </a:ext>
            </a:extLst>
          </p:cNvPr>
          <p:cNvSpPr txBox="1"/>
          <p:nvPr/>
        </p:nvSpPr>
        <p:spPr>
          <a:xfrm>
            <a:off x="2061519" y="3162558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3" name="Shape 3624">
            <a:extLst>
              <a:ext uri="{FF2B5EF4-FFF2-40B4-BE49-F238E27FC236}">
                <a16:creationId xmlns:a16="http://schemas.microsoft.com/office/drawing/2014/main" id="{64F5AC0F-F1D1-D29D-B730-D0DB4D564E78}"/>
              </a:ext>
            </a:extLst>
          </p:cNvPr>
          <p:cNvSpPr/>
          <p:nvPr/>
        </p:nvSpPr>
        <p:spPr>
          <a:xfrm>
            <a:off x="3049036" y="2285008"/>
            <a:ext cx="339502" cy="33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93C97B8D-D4A3-8346-2D8D-F49A142A2E15}"/>
              </a:ext>
            </a:extLst>
          </p:cNvPr>
          <p:cNvSpPr txBox="1"/>
          <p:nvPr/>
        </p:nvSpPr>
        <p:spPr>
          <a:xfrm>
            <a:off x="5218814" y="2907524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52B499E-5D5D-FB36-0BED-F5C24E52ECC8}"/>
              </a:ext>
            </a:extLst>
          </p:cNvPr>
          <p:cNvSpPr txBox="1"/>
          <p:nvPr/>
        </p:nvSpPr>
        <p:spPr>
          <a:xfrm>
            <a:off x="4938732" y="3162558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719992A8-B06B-F71A-C1F4-E2BE43D5C034}"/>
              </a:ext>
            </a:extLst>
          </p:cNvPr>
          <p:cNvSpPr txBox="1"/>
          <p:nvPr/>
        </p:nvSpPr>
        <p:spPr>
          <a:xfrm>
            <a:off x="7815945" y="2907524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699459D4-3182-6652-2E72-C6C28A3B9FA1}"/>
              </a:ext>
            </a:extLst>
          </p:cNvPr>
          <p:cNvSpPr txBox="1"/>
          <p:nvPr/>
        </p:nvSpPr>
        <p:spPr>
          <a:xfrm>
            <a:off x="7535863" y="3162558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9034971B-36A4-A0D6-13FA-D94853949F23}"/>
              </a:ext>
            </a:extLst>
          </p:cNvPr>
          <p:cNvSpPr txBox="1"/>
          <p:nvPr/>
        </p:nvSpPr>
        <p:spPr>
          <a:xfrm>
            <a:off x="2341601" y="4779867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53E5A702-F322-5F43-9244-0F3C9C308B20}"/>
              </a:ext>
            </a:extLst>
          </p:cNvPr>
          <p:cNvSpPr txBox="1"/>
          <p:nvPr/>
        </p:nvSpPr>
        <p:spPr>
          <a:xfrm>
            <a:off x="2061519" y="5034901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ED643BD-7374-6C66-16F7-6FA85B796DBF}"/>
              </a:ext>
            </a:extLst>
          </p:cNvPr>
          <p:cNvSpPr txBox="1"/>
          <p:nvPr/>
        </p:nvSpPr>
        <p:spPr>
          <a:xfrm>
            <a:off x="5218814" y="4779867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A3C1AEEC-016F-E063-8DE3-3AF8C8F844A7}"/>
              </a:ext>
            </a:extLst>
          </p:cNvPr>
          <p:cNvSpPr txBox="1"/>
          <p:nvPr/>
        </p:nvSpPr>
        <p:spPr>
          <a:xfrm>
            <a:off x="4938732" y="5034901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0201ADE5-BB67-4F76-D4BD-AC72C23A31E8}"/>
              </a:ext>
            </a:extLst>
          </p:cNvPr>
          <p:cNvSpPr txBox="1"/>
          <p:nvPr/>
        </p:nvSpPr>
        <p:spPr>
          <a:xfrm>
            <a:off x="7815945" y="4779867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FDD19666-D1EB-5E17-68A6-0A97D4D9001C}"/>
              </a:ext>
            </a:extLst>
          </p:cNvPr>
          <p:cNvSpPr txBox="1"/>
          <p:nvPr/>
        </p:nvSpPr>
        <p:spPr>
          <a:xfrm>
            <a:off x="7535863" y="5034901"/>
            <a:ext cx="2314538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8952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411D93C-DF34-A87B-FDBB-CD72BBFC1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3CEB28-0C58-6671-A551-0B00434FDD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0C2726AA-1814-DDBC-BF1D-66DC2E811D94}"/>
              </a:ext>
            </a:extLst>
          </p:cNvPr>
          <p:cNvGrpSpPr/>
          <p:nvPr/>
        </p:nvGrpSpPr>
        <p:grpSpPr>
          <a:xfrm>
            <a:off x="1790700" y="2509169"/>
            <a:ext cx="2678334" cy="903225"/>
            <a:chOff x="1790700" y="2395895"/>
            <a:chExt cx="2678334" cy="903225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4DB7E894-E933-C35F-3F36-0C4AE0D32452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FE759A4A-7F6D-5091-5158-D89EF66DA54D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64819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.</a:t>
              </a:r>
            </a:p>
          </p:txBody>
        </p:sp>
        <p:sp>
          <p:nvSpPr>
            <p:cNvPr id="9" name="TextBox 25">
              <a:extLst>
                <a:ext uri="{FF2B5EF4-FFF2-40B4-BE49-F238E27FC236}">
                  <a16:creationId xmlns:a16="http://schemas.microsoft.com/office/drawing/2014/main" id="{4BF2EBD9-3BA8-2C2C-400E-B64168A370B3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48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10" name="Straight Connector 26">
              <a:extLst>
                <a:ext uri="{FF2B5EF4-FFF2-40B4-BE49-F238E27FC236}">
                  <a16:creationId xmlns:a16="http://schemas.microsoft.com/office/drawing/2014/main" id="{5D917BFC-4D72-0EE4-8ACC-1F1DF9FB3979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1">
            <a:extLst>
              <a:ext uri="{FF2B5EF4-FFF2-40B4-BE49-F238E27FC236}">
                <a16:creationId xmlns:a16="http://schemas.microsoft.com/office/drawing/2014/main" id="{EB3DC27A-9C68-7626-7A84-6F9E4AAF6092}"/>
              </a:ext>
            </a:extLst>
          </p:cNvPr>
          <p:cNvGrpSpPr/>
          <p:nvPr/>
        </p:nvGrpSpPr>
        <p:grpSpPr>
          <a:xfrm>
            <a:off x="4756833" y="2509169"/>
            <a:ext cx="2678334" cy="919831"/>
            <a:chOff x="1790700" y="2395895"/>
            <a:chExt cx="2678334" cy="919831"/>
          </a:xfrm>
        </p:grpSpPr>
        <p:sp>
          <p:nvSpPr>
            <p:cNvPr id="12" name="TextBox 32">
              <a:extLst>
                <a:ext uri="{FF2B5EF4-FFF2-40B4-BE49-F238E27FC236}">
                  <a16:creationId xmlns:a16="http://schemas.microsoft.com/office/drawing/2014/main" id="{471B9920-2FB9-54D6-6D28-462E2B1DCF3E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13" name="TextBox 33">
              <a:extLst>
                <a:ext uri="{FF2B5EF4-FFF2-40B4-BE49-F238E27FC236}">
                  <a16:creationId xmlns:a16="http://schemas.microsoft.com/office/drawing/2014/main" id="{C974556A-CFF3-6D19-7A4B-7362E3B62748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.</a:t>
              </a:r>
            </a:p>
          </p:txBody>
        </p:sp>
        <p:sp>
          <p:nvSpPr>
            <p:cNvPr id="14" name="TextBox 34">
              <a:extLst>
                <a:ext uri="{FF2B5EF4-FFF2-40B4-BE49-F238E27FC236}">
                  <a16:creationId xmlns:a16="http://schemas.microsoft.com/office/drawing/2014/main" id="{567ACDEC-2CE9-16C5-4503-461B92D8E703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48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15" name="Straight Connector 35">
              <a:extLst>
                <a:ext uri="{FF2B5EF4-FFF2-40B4-BE49-F238E27FC236}">
                  <a16:creationId xmlns:a16="http://schemas.microsoft.com/office/drawing/2014/main" id="{ECBEEFA9-BEE3-2DE3-8A41-AC3696C82ACB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36">
            <a:extLst>
              <a:ext uri="{FF2B5EF4-FFF2-40B4-BE49-F238E27FC236}">
                <a16:creationId xmlns:a16="http://schemas.microsoft.com/office/drawing/2014/main" id="{666AA71E-0027-E9DB-04F2-8D6F508C5C67}"/>
              </a:ext>
            </a:extLst>
          </p:cNvPr>
          <p:cNvGrpSpPr/>
          <p:nvPr/>
        </p:nvGrpSpPr>
        <p:grpSpPr>
          <a:xfrm>
            <a:off x="7722966" y="2509169"/>
            <a:ext cx="2678334" cy="919831"/>
            <a:chOff x="1790700" y="2395895"/>
            <a:chExt cx="2678334" cy="919831"/>
          </a:xfrm>
        </p:grpSpPr>
        <p:sp>
          <p:nvSpPr>
            <p:cNvPr id="17" name="TextBox 37">
              <a:extLst>
                <a:ext uri="{FF2B5EF4-FFF2-40B4-BE49-F238E27FC236}">
                  <a16:creationId xmlns:a16="http://schemas.microsoft.com/office/drawing/2014/main" id="{D7F5C45A-1DE4-7A67-7F83-A931B3C1F7D0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8F31EFBB-75A3-14E5-A6B0-593265E28489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.</a:t>
              </a:r>
            </a:p>
          </p:txBody>
        </p: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3E104545-BE91-43CB-8D12-1F2E3720C990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48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0" name="Straight Connector 40">
              <a:extLst>
                <a:ext uri="{FF2B5EF4-FFF2-40B4-BE49-F238E27FC236}">
                  <a16:creationId xmlns:a16="http://schemas.microsoft.com/office/drawing/2014/main" id="{CF5991FE-BBFF-7A4C-3CD5-7532F6693F82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41">
            <a:extLst>
              <a:ext uri="{FF2B5EF4-FFF2-40B4-BE49-F238E27FC236}">
                <a16:creationId xmlns:a16="http://schemas.microsoft.com/office/drawing/2014/main" id="{CE99EB79-0F50-8361-7A91-40A9A69D4364}"/>
              </a:ext>
            </a:extLst>
          </p:cNvPr>
          <p:cNvGrpSpPr/>
          <p:nvPr/>
        </p:nvGrpSpPr>
        <p:grpSpPr>
          <a:xfrm>
            <a:off x="1790700" y="4196454"/>
            <a:ext cx="2678334" cy="919831"/>
            <a:chOff x="1790700" y="2395895"/>
            <a:chExt cx="2678334" cy="919831"/>
          </a:xfrm>
        </p:grpSpPr>
        <p:sp>
          <p:nvSpPr>
            <p:cNvPr id="22" name="TextBox 42">
              <a:extLst>
                <a:ext uri="{FF2B5EF4-FFF2-40B4-BE49-F238E27FC236}">
                  <a16:creationId xmlns:a16="http://schemas.microsoft.com/office/drawing/2014/main" id="{13926E85-8F46-40C2-8792-65C6F014DB6F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23" name="TextBox 43">
              <a:extLst>
                <a:ext uri="{FF2B5EF4-FFF2-40B4-BE49-F238E27FC236}">
                  <a16:creationId xmlns:a16="http://schemas.microsoft.com/office/drawing/2014/main" id="{244F3EDC-2231-E78E-7729-DE1BE7DA4F1D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</a:t>
              </a:r>
              <a:r>
                <a:rPr lang="en-US" sz="1200" dirty="0">
                  <a:ea typeface="Titillium" charset="0"/>
                  <a:cs typeface="Titillium" charset="0"/>
                </a:rPr>
                <a:t>.</a:t>
              </a:r>
            </a:p>
          </p:txBody>
        </p:sp>
        <p:sp>
          <p:nvSpPr>
            <p:cNvPr id="24" name="TextBox 44">
              <a:extLst>
                <a:ext uri="{FF2B5EF4-FFF2-40B4-BE49-F238E27FC236}">
                  <a16:creationId xmlns:a16="http://schemas.microsoft.com/office/drawing/2014/main" id="{995290D9-36F2-C0D6-D7CF-D8C13D1A65EF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48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5" name="Straight Connector 45">
              <a:extLst>
                <a:ext uri="{FF2B5EF4-FFF2-40B4-BE49-F238E27FC236}">
                  <a16:creationId xmlns:a16="http://schemas.microsoft.com/office/drawing/2014/main" id="{95C04760-EC96-961D-E5A7-6D4B936CF44F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46">
            <a:extLst>
              <a:ext uri="{FF2B5EF4-FFF2-40B4-BE49-F238E27FC236}">
                <a16:creationId xmlns:a16="http://schemas.microsoft.com/office/drawing/2014/main" id="{5025F1F3-A2D0-1CAC-E609-3DD7DF6A3100}"/>
              </a:ext>
            </a:extLst>
          </p:cNvPr>
          <p:cNvGrpSpPr/>
          <p:nvPr/>
        </p:nvGrpSpPr>
        <p:grpSpPr>
          <a:xfrm>
            <a:off x="4756833" y="4196454"/>
            <a:ext cx="2678334" cy="919831"/>
            <a:chOff x="1790700" y="2395895"/>
            <a:chExt cx="2678334" cy="919831"/>
          </a:xfrm>
        </p:grpSpPr>
        <p:sp>
          <p:nvSpPr>
            <p:cNvPr id="27" name="TextBox 47">
              <a:extLst>
                <a:ext uri="{FF2B5EF4-FFF2-40B4-BE49-F238E27FC236}">
                  <a16:creationId xmlns:a16="http://schemas.microsoft.com/office/drawing/2014/main" id="{113FCD4B-ABB0-A7EA-FF67-D78CD8F27449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28" name="TextBox 48">
              <a:extLst>
                <a:ext uri="{FF2B5EF4-FFF2-40B4-BE49-F238E27FC236}">
                  <a16:creationId xmlns:a16="http://schemas.microsoft.com/office/drawing/2014/main" id="{61CA6E56-0639-4776-85F7-A7F4A3CCF49B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.</a:t>
              </a:r>
            </a:p>
          </p:txBody>
        </p:sp>
        <p:sp>
          <p:nvSpPr>
            <p:cNvPr id="29" name="TextBox 49">
              <a:extLst>
                <a:ext uri="{FF2B5EF4-FFF2-40B4-BE49-F238E27FC236}">
                  <a16:creationId xmlns:a16="http://schemas.microsoft.com/office/drawing/2014/main" id="{3F2B4BE8-07A0-6E6E-3CFB-5ED5D9A1955A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48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30" name="Straight Connector 50">
              <a:extLst>
                <a:ext uri="{FF2B5EF4-FFF2-40B4-BE49-F238E27FC236}">
                  <a16:creationId xmlns:a16="http://schemas.microsoft.com/office/drawing/2014/main" id="{12F7B1D6-5AB7-4590-4F6A-5C3DD59AB4FA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51">
            <a:extLst>
              <a:ext uri="{FF2B5EF4-FFF2-40B4-BE49-F238E27FC236}">
                <a16:creationId xmlns:a16="http://schemas.microsoft.com/office/drawing/2014/main" id="{FDBA0C8A-78A5-09DE-E942-98F012848321}"/>
              </a:ext>
            </a:extLst>
          </p:cNvPr>
          <p:cNvGrpSpPr/>
          <p:nvPr/>
        </p:nvGrpSpPr>
        <p:grpSpPr>
          <a:xfrm>
            <a:off x="7722966" y="4196454"/>
            <a:ext cx="2678334" cy="903225"/>
            <a:chOff x="1790700" y="2395895"/>
            <a:chExt cx="2678334" cy="903225"/>
          </a:xfrm>
        </p:grpSpPr>
        <p:sp>
          <p:nvSpPr>
            <p:cNvPr id="32" name="TextBox 52">
              <a:extLst>
                <a:ext uri="{FF2B5EF4-FFF2-40B4-BE49-F238E27FC236}">
                  <a16:creationId xmlns:a16="http://schemas.microsoft.com/office/drawing/2014/main" id="{690B527E-B9BC-9B2A-67E5-03BD07B5B74E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33" name="TextBox 53">
              <a:extLst>
                <a:ext uri="{FF2B5EF4-FFF2-40B4-BE49-F238E27FC236}">
                  <a16:creationId xmlns:a16="http://schemas.microsoft.com/office/drawing/2014/main" id="{4B972DD7-2465-2C26-814B-24976A66702E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64819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.</a:t>
              </a:r>
            </a:p>
          </p:txBody>
        </p:sp>
        <p:sp>
          <p:nvSpPr>
            <p:cNvPr id="34" name="TextBox 54">
              <a:extLst>
                <a:ext uri="{FF2B5EF4-FFF2-40B4-BE49-F238E27FC236}">
                  <a16:creationId xmlns:a16="http://schemas.microsoft.com/office/drawing/2014/main" id="{0F32CB45-8F7D-4485-E9F9-AFA651D9BE8B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48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35" name="Straight Connector 55">
              <a:extLst>
                <a:ext uri="{FF2B5EF4-FFF2-40B4-BE49-F238E27FC236}">
                  <a16:creationId xmlns:a16="http://schemas.microsoft.com/office/drawing/2014/main" id="{8B4AFE25-EC61-A5C4-2EB1-D61A85AD0A41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621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B8027C03-A5B8-968F-2D4F-78A8ABAA0B14}"/>
              </a:ext>
            </a:extLst>
          </p:cNvPr>
          <p:cNvSpPr txBox="1"/>
          <p:nvPr/>
        </p:nvSpPr>
        <p:spPr>
          <a:xfrm>
            <a:off x="601380" y="2029498"/>
            <a:ext cx="4021420" cy="329353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C3D6F6-0391-D13C-B465-4854356E6CC9}"/>
              </a:ext>
            </a:extLst>
          </p:cNvPr>
          <p:cNvSpPr txBox="1"/>
          <p:nvPr/>
        </p:nvSpPr>
        <p:spPr>
          <a:xfrm>
            <a:off x="6005321" y="4353532"/>
            <a:ext cx="60944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5400" dirty="0" err="1">
                <a:solidFill>
                  <a:schemeClr val="bg2"/>
                </a:solidFill>
                <a:latin typeface="+mj-lt"/>
              </a:rPr>
              <a:t>Lorem</a:t>
            </a:r>
            <a:r>
              <a:rPr lang="es-ES" sz="54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5400" dirty="0" err="1">
                <a:solidFill>
                  <a:schemeClr val="bg2"/>
                </a:solidFill>
                <a:latin typeface="+mj-lt"/>
              </a:rPr>
              <a:t>ipsum</a:t>
            </a:r>
            <a:r>
              <a:rPr lang="es-ES" sz="5400" dirty="0">
                <a:solidFill>
                  <a:schemeClr val="bg2"/>
                </a:solidFill>
                <a:latin typeface="+mj-lt"/>
              </a:rPr>
              <a:t> dolor </a:t>
            </a:r>
            <a:r>
              <a:rPr lang="es-ES" sz="5400" dirty="0" err="1">
                <a:solidFill>
                  <a:schemeClr val="bg2"/>
                </a:solidFill>
                <a:latin typeface="+mj-lt"/>
              </a:rPr>
              <a:t>sit</a:t>
            </a:r>
            <a:r>
              <a:rPr lang="es-ES" sz="54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5400" dirty="0" err="1">
                <a:solidFill>
                  <a:schemeClr val="bg2"/>
                </a:solidFill>
                <a:latin typeface="+mj-lt"/>
              </a:rPr>
              <a:t>amet</a:t>
            </a:r>
            <a:r>
              <a:rPr lang="es-ES" sz="5400" dirty="0">
                <a:solidFill>
                  <a:schemeClr val="bg2"/>
                </a:solidFill>
                <a:latin typeface="+mj-lt"/>
              </a:rPr>
              <a:t>. </a:t>
            </a:r>
            <a:endParaRPr lang="en-US" sz="54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504DF46-BDB7-DE1B-BD81-1A669FB94493}"/>
              </a:ext>
            </a:extLst>
          </p:cNvPr>
          <p:cNvSpPr txBox="1"/>
          <p:nvPr/>
        </p:nvSpPr>
        <p:spPr>
          <a:xfrm>
            <a:off x="5192898" y="1953432"/>
            <a:ext cx="2425700" cy="190853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36816A32-9787-91B3-74BA-C3CBDD3BBE2C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texto 30">
            <a:extLst>
              <a:ext uri="{FF2B5EF4-FFF2-40B4-BE49-F238E27FC236}">
                <a16:creationId xmlns:a16="http://schemas.microsoft.com/office/drawing/2014/main" id="{10863210-CAD6-F14D-C22B-37884D58D4D5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78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B8027C03-A5B8-968F-2D4F-78A8ABAA0B14}"/>
              </a:ext>
            </a:extLst>
          </p:cNvPr>
          <p:cNvSpPr txBox="1"/>
          <p:nvPr/>
        </p:nvSpPr>
        <p:spPr>
          <a:xfrm>
            <a:off x="601380" y="2029498"/>
            <a:ext cx="4021420" cy="329353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C3D6F6-0391-D13C-B465-4854356E6CC9}"/>
              </a:ext>
            </a:extLst>
          </p:cNvPr>
          <p:cNvSpPr txBox="1"/>
          <p:nvPr/>
        </p:nvSpPr>
        <p:spPr>
          <a:xfrm>
            <a:off x="4714240" y="3935855"/>
            <a:ext cx="71634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5400" dirty="0" err="1">
                <a:solidFill>
                  <a:schemeClr val="bg2"/>
                </a:solidFill>
                <a:latin typeface="+mj-lt"/>
              </a:rPr>
              <a:t>Lorem</a:t>
            </a:r>
            <a:r>
              <a:rPr lang="es-ES" sz="54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5400" dirty="0" err="1">
                <a:solidFill>
                  <a:schemeClr val="bg2"/>
                </a:solidFill>
                <a:latin typeface="+mj-lt"/>
              </a:rPr>
              <a:t>ipsum</a:t>
            </a:r>
            <a:r>
              <a:rPr lang="es-ES" sz="5400" dirty="0">
                <a:solidFill>
                  <a:schemeClr val="bg2"/>
                </a:solidFill>
                <a:latin typeface="+mj-lt"/>
              </a:rPr>
              <a:t> dolor </a:t>
            </a:r>
            <a:r>
              <a:rPr lang="es-ES" sz="5400" dirty="0" err="1">
                <a:solidFill>
                  <a:schemeClr val="bg2"/>
                </a:solidFill>
                <a:latin typeface="+mj-lt"/>
              </a:rPr>
              <a:t>sit</a:t>
            </a:r>
            <a:r>
              <a:rPr lang="es-ES" sz="54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5400" dirty="0" err="1">
                <a:solidFill>
                  <a:schemeClr val="bg2"/>
                </a:solidFill>
                <a:latin typeface="+mj-lt"/>
              </a:rPr>
              <a:t>amet</a:t>
            </a:r>
            <a:r>
              <a:rPr lang="es-ES" sz="5400" dirty="0">
                <a:solidFill>
                  <a:schemeClr val="bg2"/>
                </a:solidFill>
                <a:latin typeface="+mj-lt"/>
              </a:rPr>
              <a:t>. </a:t>
            </a:r>
            <a:endParaRPr lang="en-US" sz="54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504DF46-BDB7-DE1B-BD81-1A669FB94493}"/>
              </a:ext>
            </a:extLst>
          </p:cNvPr>
          <p:cNvSpPr txBox="1"/>
          <p:nvPr/>
        </p:nvSpPr>
        <p:spPr>
          <a:xfrm>
            <a:off x="5192897" y="1953432"/>
            <a:ext cx="4615131" cy="10775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B0C3390B-3254-2D19-7A12-4E3E8CF5AE75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2"/>
                </a:solidFill>
              </a:rPr>
              <a:t>Add</a:t>
            </a:r>
            <a:r>
              <a:rPr lang="es-ES" dirty="0">
                <a:solidFill>
                  <a:schemeClr val="bg2"/>
                </a:solidFill>
              </a:rPr>
              <a:t> </a:t>
            </a:r>
            <a:r>
              <a:rPr lang="es-ES" dirty="0" err="1">
                <a:solidFill>
                  <a:schemeClr val="bg2"/>
                </a:solidFill>
              </a:rPr>
              <a:t>your</a:t>
            </a:r>
            <a:r>
              <a:rPr lang="es-ES" dirty="0">
                <a:solidFill>
                  <a:schemeClr val="bg2"/>
                </a:solidFill>
              </a:rPr>
              <a:t> </a:t>
            </a:r>
            <a:r>
              <a:rPr lang="es-ES" dirty="0" err="1">
                <a:solidFill>
                  <a:schemeClr val="bg2"/>
                </a:solidFill>
              </a:rPr>
              <a:t>title</a:t>
            </a:r>
            <a:r>
              <a:rPr lang="es-ES" dirty="0">
                <a:solidFill>
                  <a:schemeClr val="bg2"/>
                </a:solidFill>
              </a:rPr>
              <a:t> </a:t>
            </a:r>
            <a:r>
              <a:rPr lang="es-ES" dirty="0" err="1">
                <a:solidFill>
                  <a:schemeClr val="bg2"/>
                </a:solidFill>
              </a:rPr>
              <a:t>here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3" name="Marcador de texto 30">
            <a:extLst>
              <a:ext uri="{FF2B5EF4-FFF2-40B4-BE49-F238E27FC236}">
                <a16:creationId xmlns:a16="http://schemas.microsoft.com/office/drawing/2014/main" id="{350EC0A3-90A6-9CDD-016A-3BEEFFE04CC7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2"/>
                </a:solidFill>
              </a:rPr>
              <a:t>Add</a:t>
            </a:r>
            <a:r>
              <a:rPr lang="es-ES" dirty="0">
                <a:solidFill>
                  <a:schemeClr val="bg2"/>
                </a:solidFill>
              </a:rPr>
              <a:t> </a:t>
            </a:r>
            <a:r>
              <a:rPr lang="es-ES" dirty="0" err="1">
                <a:solidFill>
                  <a:schemeClr val="bg2"/>
                </a:solidFill>
              </a:rPr>
              <a:t>your</a:t>
            </a:r>
            <a:r>
              <a:rPr lang="es-ES" dirty="0">
                <a:solidFill>
                  <a:schemeClr val="bg2"/>
                </a:solidFill>
              </a:rPr>
              <a:t> </a:t>
            </a:r>
            <a:r>
              <a:rPr lang="es-ES" dirty="0" err="1">
                <a:solidFill>
                  <a:schemeClr val="bg2"/>
                </a:solidFill>
              </a:rPr>
              <a:t>subtitle</a:t>
            </a:r>
            <a:r>
              <a:rPr lang="es-ES" dirty="0">
                <a:solidFill>
                  <a:schemeClr val="bg2"/>
                </a:solidFill>
              </a:rPr>
              <a:t> </a:t>
            </a:r>
            <a:r>
              <a:rPr lang="es-ES" dirty="0" err="1">
                <a:solidFill>
                  <a:schemeClr val="bg2"/>
                </a:solidFill>
              </a:rPr>
              <a:t>here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297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4CF325EE-0FD5-DD8F-8358-C5F86A8E8E92}"/>
              </a:ext>
            </a:extLst>
          </p:cNvPr>
          <p:cNvSpPr/>
          <p:nvPr/>
        </p:nvSpPr>
        <p:spPr>
          <a:xfrm>
            <a:off x="5670550" y="4837829"/>
            <a:ext cx="850900" cy="850900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03FC1AF-84FC-5683-9E0D-39CBA34621FC}"/>
              </a:ext>
            </a:extLst>
          </p:cNvPr>
          <p:cNvSpPr/>
          <p:nvPr/>
        </p:nvSpPr>
        <p:spPr>
          <a:xfrm>
            <a:off x="7747000" y="3256679"/>
            <a:ext cx="850900" cy="850900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1C38E07-1B82-C8C1-13B3-A4F1946B2D3A}"/>
              </a:ext>
            </a:extLst>
          </p:cNvPr>
          <p:cNvSpPr/>
          <p:nvPr/>
        </p:nvSpPr>
        <p:spPr>
          <a:xfrm>
            <a:off x="9700259" y="1980728"/>
            <a:ext cx="850900" cy="850900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598">
            <a:extLst>
              <a:ext uri="{FF2B5EF4-FFF2-40B4-BE49-F238E27FC236}">
                <a16:creationId xmlns:a16="http://schemas.microsoft.com/office/drawing/2014/main" id="{06895B72-46DE-EFDD-FE68-76AD770885C5}"/>
              </a:ext>
            </a:extLst>
          </p:cNvPr>
          <p:cNvSpPr/>
          <p:nvPr/>
        </p:nvSpPr>
        <p:spPr>
          <a:xfrm>
            <a:off x="9985419" y="226402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8" name="Shape 3655">
            <a:extLst>
              <a:ext uri="{FF2B5EF4-FFF2-40B4-BE49-F238E27FC236}">
                <a16:creationId xmlns:a16="http://schemas.microsoft.com/office/drawing/2014/main" id="{C994E6D7-222A-73AB-1190-68867DCFF313}"/>
              </a:ext>
            </a:extLst>
          </p:cNvPr>
          <p:cNvSpPr/>
          <p:nvPr/>
        </p:nvSpPr>
        <p:spPr>
          <a:xfrm>
            <a:off x="8032160" y="354183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0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0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1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6"/>
                </a:moveTo>
                <a:lnTo>
                  <a:pt x="4909" y="14728"/>
                </a:lnTo>
                <a:lnTo>
                  <a:pt x="4374" y="16156"/>
                </a:lnTo>
                <a:lnTo>
                  <a:pt x="2945" y="16156"/>
                </a:lnTo>
                <a:lnTo>
                  <a:pt x="4106" y="17049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9"/>
                </a:lnTo>
                <a:lnTo>
                  <a:pt x="6873" y="16156"/>
                </a:lnTo>
                <a:cubicBezTo>
                  <a:pt x="6873" y="16156"/>
                  <a:pt x="5445" y="16156"/>
                  <a:pt x="5445" y="16156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8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8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7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7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1"/>
                  <a:pt x="8836" y="16692"/>
                </a:cubicBezTo>
                <a:cubicBezTo>
                  <a:pt x="8836" y="16962"/>
                  <a:pt x="9056" y="17183"/>
                  <a:pt x="9327" y="17183"/>
                </a:cubicBezTo>
                <a:lnTo>
                  <a:pt x="18164" y="17183"/>
                </a:lnTo>
                <a:cubicBezTo>
                  <a:pt x="18435" y="17183"/>
                  <a:pt x="18655" y="16962"/>
                  <a:pt x="18655" y="16692"/>
                </a:cubicBezTo>
                <a:cubicBezTo>
                  <a:pt x="18655" y="16421"/>
                  <a:pt x="18435" y="16200"/>
                  <a:pt x="18164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869">
            <a:extLst>
              <a:ext uri="{FF2B5EF4-FFF2-40B4-BE49-F238E27FC236}">
                <a16:creationId xmlns:a16="http://schemas.microsoft.com/office/drawing/2014/main" id="{A4DEB47F-9325-9CE6-2B17-007616D938FB}"/>
              </a:ext>
            </a:extLst>
          </p:cNvPr>
          <p:cNvSpPr/>
          <p:nvPr/>
        </p:nvSpPr>
        <p:spPr>
          <a:xfrm>
            <a:off x="5956483" y="5123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0" name="Group 17">
            <a:extLst>
              <a:ext uri="{FF2B5EF4-FFF2-40B4-BE49-F238E27FC236}">
                <a16:creationId xmlns:a16="http://schemas.microsoft.com/office/drawing/2014/main" id="{78487C4A-89BC-28AD-3990-3897B7545976}"/>
              </a:ext>
            </a:extLst>
          </p:cNvPr>
          <p:cNvGrpSpPr/>
          <p:nvPr/>
        </p:nvGrpSpPr>
        <p:grpSpPr>
          <a:xfrm>
            <a:off x="5442857" y="1489379"/>
            <a:ext cx="3673929" cy="716422"/>
            <a:chOff x="5442857" y="1252599"/>
            <a:chExt cx="3673929" cy="716422"/>
          </a:xfrm>
        </p:grpSpPr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2D249E87-C6A1-7EFE-72F9-F0B1372427C7}"/>
                </a:ext>
              </a:extLst>
            </p:cNvPr>
            <p:cNvSpPr txBox="1"/>
            <p:nvPr/>
          </p:nvSpPr>
          <p:spPr>
            <a:xfrm>
              <a:off x="6096000" y="1445480"/>
              <a:ext cx="3020786" cy="52354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ea typeface="Titillium" charset="0"/>
                  <a:cs typeface="Titillium" charset="0"/>
                </a:rPr>
                <a:t> 33 provident </a:t>
              </a:r>
              <a:r>
                <a:rPr lang="en-US" sz="1200" dirty="0" err="1">
                  <a:ea typeface="Titillium" charset="0"/>
                  <a:cs typeface="Titillium" charset="0"/>
                </a:rPr>
                <a:t>modi</a:t>
              </a:r>
              <a:r>
                <a:rPr lang="en-US" sz="1200" dirty="0">
                  <a:ea typeface="Titillium" charset="0"/>
                  <a:cs typeface="Titillium" charset="0"/>
                </a:rPr>
                <a:t> non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0D406CBB-2648-4D51-F98F-9BE4CCF89761}"/>
                </a:ext>
              </a:extLst>
            </p:cNvPr>
            <p:cNvSpPr txBox="1"/>
            <p:nvPr/>
          </p:nvSpPr>
          <p:spPr>
            <a:xfrm>
              <a:off x="5442857" y="1252599"/>
              <a:ext cx="360222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</p:grpSp>
      <p:grpSp>
        <p:nvGrpSpPr>
          <p:cNvPr id="13" name="Group 17">
            <a:extLst>
              <a:ext uri="{FF2B5EF4-FFF2-40B4-BE49-F238E27FC236}">
                <a16:creationId xmlns:a16="http://schemas.microsoft.com/office/drawing/2014/main" id="{31D5FF2B-E3FA-B919-B19D-6C27A044F23A}"/>
              </a:ext>
            </a:extLst>
          </p:cNvPr>
          <p:cNvGrpSpPr/>
          <p:nvPr/>
        </p:nvGrpSpPr>
        <p:grpSpPr>
          <a:xfrm>
            <a:off x="3932464" y="2880189"/>
            <a:ext cx="3673929" cy="716422"/>
            <a:chOff x="5442857" y="1252599"/>
            <a:chExt cx="3673929" cy="716422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0DF8BD34-F630-19D7-20DF-8F976EDE5A8E}"/>
                </a:ext>
              </a:extLst>
            </p:cNvPr>
            <p:cNvSpPr txBox="1"/>
            <p:nvPr/>
          </p:nvSpPr>
          <p:spPr>
            <a:xfrm>
              <a:off x="6096000" y="1445480"/>
              <a:ext cx="3020786" cy="52354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33 provident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modi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non</a:t>
              </a: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8C052430-263D-5725-CFEF-A8B9791340E6}"/>
                </a:ext>
              </a:extLst>
            </p:cNvPr>
            <p:cNvSpPr txBox="1"/>
            <p:nvPr/>
          </p:nvSpPr>
          <p:spPr>
            <a:xfrm>
              <a:off x="5442857" y="1252599"/>
              <a:ext cx="360222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</p:grpSp>
      <p:grpSp>
        <p:nvGrpSpPr>
          <p:cNvPr id="16" name="Group 17">
            <a:extLst>
              <a:ext uri="{FF2B5EF4-FFF2-40B4-BE49-F238E27FC236}">
                <a16:creationId xmlns:a16="http://schemas.microsoft.com/office/drawing/2014/main" id="{B5064CCE-B2C3-78AA-1683-5FADB61E222D}"/>
              </a:ext>
            </a:extLst>
          </p:cNvPr>
          <p:cNvGrpSpPr/>
          <p:nvPr/>
        </p:nvGrpSpPr>
        <p:grpSpPr>
          <a:xfrm>
            <a:off x="1990270" y="4429798"/>
            <a:ext cx="3673929" cy="716422"/>
            <a:chOff x="5442857" y="1252599"/>
            <a:chExt cx="3673929" cy="716422"/>
          </a:xfrm>
        </p:grpSpPr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8FB2612-6DF3-0DBC-5E4E-7CEB26512FEC}"/>
                </a:ext>
              </a:extLst>
            </p:cNvPr>
            <p:cNvSpPr txBox="1"/>
            <p:nvPr/>
          </p:nvSpPr>
          <p:spPr>
            <a:xfrm>
              <a:off x="6096000" y="1445480"/>
              <a:ext cx="3020786" cy="52354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33 provident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modi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non</a:t>
              </a: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02BCE411-232E-D016-0458-9E56A4FF9092}"/>
                </a:ext>
              </a:extLst>
            </p:cNvPr>
            <p:cNvSpPr txBox="1"/>
            <p:nvPr/>
          </p:nvSpPr>
          <p:spPr>
            <a:xfrm>
              <a:off x="5442857" y="1252599"/>
              <a:ext cx="360222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</p:grpSp>
      <p:sp>
        <p:nvSpPr>
          <p:cNvPr id="19" name="TextBox 11">
            <a:extLst>
              <a:ext uri="{FF2B5EF4-FFF2-40B4-BE49-F238E27FC236}">
                <a16:creationId xmlns:a16="http://schemas.microsoft.com/office/drawing/2014/main" id="{292310DF-AA52-F221-3900-0908927213BE}"/>
              </a:ext>
            </a:extLst>
          </p:cNvPr>
          <p:cNvSpPr txBox="1"/>
          <p:nvPr/>
        </p:nvSpPr>
        <p:spPr>
          <a:xfrm>
            <a:off x="655321" y="1877360"/>
            <a:ext cx="2425700" cy="190853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20" name="Marcador de texto 30">
            <a:extLst>
              <a:ext uri="{FF2B5EF4-FFF2-40B4-BE49-F238E27FC236}">
                <a16:creationId xmlns:a16="http://schemas.microsoft.com/office/drawing/2014/main" id="{DB4973E4-A813-136D-17F7-B9F1AC7BD2A9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21" name="Marcador de texto 30">
            <a:extLst>
              <a:ext uri="{FF2B5EF4-FFF2-40B4-BE49-F238E27FC236}">
                <a16:creationId xmlns:a16="http://schemas.microsoft.com/office/drawing/2014/main" id="{3BE8D7CF-EE1E-AAAF-3489-0D8DF031EE32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8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7964E329-A782-7A8B-81C1-4EEE55735A0B}"/>
              </a:ext>
            </a:extLst>
          </p:cNvPr>
          <p:cNvSpPr txBox="1">
            <a:spLocks/>
          </p:cNvSpPr>
          <p:nvPr/>
        </p:nvSpPr>
        <p:spPr>
          <a:xfrm>
            <a:off x="0" y="287417"/>
            <a:ext cx="2474584" cy="5971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kern="1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</a:t>
            </a:r>
          </a:p>
          <a:p>
            <a:r>
              <a:rPr lang="es-ES" dirty="0"/>
              <a:t>N</a:t>
            </a:r>
          </a:p>
          <a:p>
            <a:r>
              <a:rPr lang="es-ES" dirty="0"/>
              <a:t>D</a:t>
            </a:r>
          </a:p>
          <a:p>
            <a:r>
              <a:rPr lang="es-ES" dirty="0"/>
              <a:t>E</a:t>
            </a:r>
          </a:p>
          <a:p>
            <a:r>
              <a:rPr lang="es-ES" dirty="0"/>
              <a:t>X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8627BF6-40CE-7051-7E28-585673A99B02}"/>
              </a:ext>
            </a:extLst>
          </p:cNvPr>
          <p:cNvSpPr txBox="1">
            <a:spLocks/>
          </p:cNvSpPr>
          <p:nvPr/>
        </p:nvSpPr>
        <p:spPr>
          <a:xfrm>
            <a:off x="3256263" y="1693077"/>
            <a:ext cx="6413357" cy="29800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rgbClr val="0296D8"/>
                </a:solidFill>
                <a:latin typeface="+mj-lt"/>
                <a:cs typeface="Arial" panose="020B0604020202020204" pitchFamily="34" charset="0"/>
              </a:rPr>
              <a:t>Planteamiento</a:t>
            </a:r>
            <a:r>
              <a:rPr lang="en-US" sz="2500" dirty="0">
                <a:solidFill>
                  <a:srgbClr val="0296D8"/>
                </a:solidFill>
                <a:latin typeface="+mj-lt"/>
                <a:cs typeface="Arial" panose="020B0604020202020204" pitchFamily="34" charset="0"/>
              </a:rPr>
              <a:t> del </a:t>
            </a:r>
            <a:r>
              <a:rPr lang="en-US" sz="2500" dirty="0" err="1">
                <a:solidFill>
                  <a:srgbClr val="0296D8"/>
                </a:solidFill>
                <a:latin typeface="+mj-lt"/>
                <a:cs typeface="Arial" panose="020B0604020202020204" pitchFamily="34" charset="0"/>
              </a:rPr>
              <a:t>problema</a:t>
            </a:r>
            <a:endParaRPr lang="en-US" sz="2500" dirty="0">
              <a:solidFill>
                <a:srgbClr val="0296D8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 err="1">
                <a:latin typeface="+mj-lt"/>
                <a:cs typeface="Arial" panose="020B0604020202020204" pitchFamily="34" charset="0"/>
              </a:rPr>
              <a:t>Diseño</a:t>
            </a:r>
            <a:r>
              <a:rPr lang="en-US" sz="2500" b="1" dirty="0">
                <a:latin typeface="+mj-lt"/>
                <a:cs typeface="Arial" panose="020B0604020202020204" pitchFamily="34" charset="0"/>
              </a:rPr>
              <a:t> de </a:t>
            </a:r>
            <a:r>
              <a:rPr lang="en-US" sz="2500" b="1" dirty="0" err="1">
                <a:latin typeface="+mj-lt"/>
                <a:cs typeface="Arial" panose="020B0604020202020204" pitchFamily="34" charset="0"/>
              </a:rPr>
              <a:t>los</a:t>
            </a:r>
            <a:r>
              <a:rPr lang="en-US" sz="25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+mj-lt"/>
                <a:cs typeface="Arial" panose="020B0604020202020204" pitchFamily="34" charset="0"/>
              </a:rPr>
              <a:t>metadatos</a:t>
            </a:r>
            <a:endParaRPr lang="en-US" sz="2500" b="1" dirty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Arquitectura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Conclusiones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&amp;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Trabajo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Futuro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5814949-2255-F0D0-31E0-752C1A9843FF}"/>
              </a:ext>
            </a:extLst>
          </p:cNvPr>
          <p:cNvSpPr txBox="1">
            <a:spLocks/>
          </p:cNvSpPr>
          <p:nvPr/>
        </p:nvSpPr>
        <p:spPr>
          <a:xfrm>
            <a:off x="7707091" y="1602827"/>
            <a:ext cx="1461097" cy="56650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r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lnSpc>
                <a:spcPct val="150000"/>
              </a:lnSpc>
              <a:spcAft>
                <a:spcPts val="0"/>
              </a:spcAft>
              <a:buClrTx/>
              <a:buSzTx/>
              <a:tabLst/>
              <a:defRPr/>
            </a:pPr>
            <a:endParaRPr lang="en-US" sz="28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Straight Connector 19">
            <a:extLst>
              <a:ext uri="{FF2B5EF4-FFF2-40B4-BE49-F238E27FC236}">
                <a16:creationId xmlns:a16="http://schemas.microsoft.com/office/drawing/2014/main" id="{9AE6DAF6-47C1-F402-E19F-D8B0970F2F3E}"/>
              </a:ext>
            </a:extLst>
          </p:cNvPr>
          <p:cNvCxnSpPr>
            <a:cxnSpLocks/>
          </p:cNvCxnSpPr>
          <p:nvPr/>
        </p:nvCxnSpPr>
        <p:spPr>
          <a:xfrm>
            <a:off x="3256263" y="2301727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9">
            <a:extLst>
              <a:ext uri="{FF2B5EF4-FFF2-40B4-BE49-F238E27FC236}">
                <a16:creationId xmlns:a16="http://schemas.microsoft.com/office/drawing/2014/main" id="{F591155D-5B49-91CC-A481-3D1C1D269F3F}"/>
              </a:ext>
            </a:extLst>
          </p:cNvPr>
          <p:cNvCxnSpPr>
            <a:cxnSpLocks/>
          </p:cNvCxnSpPr>
          <p:nvPr/>
        </p:nvCxnSpPr>
        <p:spPr>
          <a:xfrm>
            <a:off x="3256263" y="2898023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C284F011-96C6-62EC-3884-6693345E75C0}"/>
              </a:ext>
            </a:extLst>
          </p:cNvPr>
          <p:cNvCxnSpPr>
            <a:cxnSpLocks/>
          </p:cNvCxnSpPr>
          <p:nvPr/>
        </p:nvCxnSpPr>
        <p:spPr>
          <a:xfrm>
            <a:off x="3256263" y="3433551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4AE711E2-C76D-1C7F-7036-D23B102485A2}"/>
              </a:ext>
            </a:extLst>
          </p:cNvPr>
          <p:cNvCxnSpPr>
            <a:cxnSpLocks/>
          </p:cNvCxnSpPr>
          <p:nvPr/>
        </p:nvCxnSpPr>
        <p:spPr>
          <a:xfrm>
            <a:off x="3256263" y="4038528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60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4CF325EE-0FD5-DD8F-8358-C5F86A8E8E92}"/>
              </a:ext>
            </a:extLst>
          </p:cNvPr>
          <p:cNvSpPr/>
          <p:nvPr/>
        </p:nvSpPr>
        <p:spPr>
          <a:xfrm>
            <a:off x="1485082" y="4241025"/>
            <a:ext cx="850900" cy="850900"/>
          </a:xfrm>
          <a:prstGeom prst="ellipse">
            <a:avLst/>
          </a:prstGeom>
          <a:solidFill>
            <a:schemeClr val="bg1"/>
          </a:solidFill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03FC1AF-84FC-5683-9E0D-39CBA34621FC}"/>
              </a:ext>
            </a:extLst>
          </p:cNvPr>
          <p:cNvSpPr/>
          <p:nvPr/>
        </p:nvSpPr>
        <p:spPr>
          <a:xfrm>
            <a:off x="3429908" y="2593748"/>
            <a:ext cx="850900" cy="850900"/>
          </a:xfrm>
          <a:prstGeom prst="ellipse">
            <a:avLst/>
          </a:prstGeom>
          <a:solidFill>
            <a:schemeClr val="bg1"/>
          </a:solidFill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1C38E07-1B82-C8C1-13B3-A4F1946B2D3A}"/>
              </a:ext>
            </a:extLst>
          </p:cNvPr>
          <p:cNvSpPr/>
          <p:nvPr/>
        </p:nvSpPr>
        <p:spPr>
          <a:xfrm>
            <a:off x="4813299" y="1105371"/>
            <a:ext cx="850900" cy="850900"/>
          </a:xfrm>
          <a:prstGeom prst="ellipse">
            <a:avLst/>
          </a:prstGeom>
          <a:solidFill>
            <a:schemeClr val="bg1"/>
          </a:solidFill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3598">
            <a:extLst>
              <a:ext uri="{FF2B5EF4-FFF2-40B4-BE49-F238E27FC236}">
                <a16:creationId xmlns:a16="http://schemas.microsoft.com/office/drawing/2014/main" id="{06895B72-46DE-EFDD-FE68-76AD770885C5}"/>
              </a:ext>
            </a:extLst>
          </p:cNvPr>
          <p:cNvSpPr/>
          <p:nvPr/>
        </p:nvSpPr>
        <p:spPr>
          <a:xfrm>
            <a:off x="5098459" y="138867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8" name="Shape 3655">
            <a:extLst>
              <a:ext uri="{FF2B5EF4-FFF2-40B4-BE49-F238E27FC236}">
                <a16:creationId xmlns:a16="http://schemas.microsoft.com/office/drawing/2014/main" id="{C994E6D7-222A-73AB-1190-68867DCFF313}"/>
              </a:ext>
            </a:extLst>
          </p:cNvPr>
          <p:cNvSpPr/>
          <p:nvPr/>
        </p:nvSpPr>
        <p:spPr>
          <a:xfrm>
            <a:off x="3715068" y="28789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0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0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1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6"/>
                </a:moveTo>
                <a:lnTo>
                  <a:pt x="4909" y="14728"/>
                </a:lnTo>
                <a:lnTo>
                  <a:pt x="4374" y="16156"/>
                </a:lnTo>
                <a:lnTo>
                  <a:pt x="2945" y="16156"/>
                </a:lnTo>
                <a:lnTo>
                  <a:pt x="4106" y="17049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9"/>
                </a:lnTo>
                <a:lnTo>
                  <a:pt x="6873" y="16156"/>
                </a:lnTo>
                <a:cubicBezTo>
                  <a:pt x="6873" y="16156"/>
                  <a:pt x="5445" y="16156"/>
                  <a:pt x="5445" y="16156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8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8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7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7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1"/>
                  <a:pt x="8836" y="16692"/>
                </a:cubicBezTo>
                <a:cubicBezTo>
                  <a:pt x="8836" y="16962"/>
                  <a:pt x="9056" y="17183"/>
                  <a:pt x="9327" y="17183"/>
                </a:cubicBezTo>
                <a:lnTo>
                  <a:pt x="18164" y="17183"/>
                </a:lnTo>
                <a:cubicBezTo>
                  <a:pt x="18435" y="17183"/>
                  <a:pt x="18655" y="16962"/>
                  <a:pt x="18655" y="16692"/>
                </a:cubicBezTo>
                <a:cubicBezTo>
                  <a:pt x="18655" y="16421"/>
                  <a:pt x="18435" y="16200"/>
                  <a:pt x="18164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869">
            <a:extLst>
              <a:ext uri="{FF2B5EF4-FFF2-40B4-BE49-F238E27FC236}">
                <a16:creationId xmlns:a16="http://schemas.microsoft.com/office/drawing/2014/main" id="{A4DEB47F-9325-9CE6-2B17-007616D938FB}"/>
              </a:ext>
            </a:extLst>
          </p:cNvPr>
          <p:cNvSpPr/>
          <p:nvPr/>
        </p:nvSpPr>
        <p:spPr>
          <a:xfrm>
            <a:off x="1771015" y="452695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0" name="Group 17">
            <a:extLst>
              <a:ext uri="{FF2B5EF4-FFF2-40B4-BE49-F238E27FC236}">
                <a16:creationId xmlns:a16="http://schemas.microsoft.com/office/drawing/2014/main" id="{78487C4A-89BC-28AD-3990-3897B7545976}"/>
              </a:ext>
            </a:extLst>
          </p:cNvPr>
          <p:cNvGrpSpPr/>
          <p:nvPr/>
        </p:nvGrpSpPr>
        <p:grpSpPr>
          <a:xfrm>
            <a:off x="6082937" y="1444387"/>
            <a:ext cx="3602222" cy="745655"/>
            <a:chOff x="5442857" y="1252599"/>
            <a:chExt cx="3602222" cy="745655"/>
          </a:xfrm>
        </p:grpSpPr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2D249E87-C6A1-7EFE-72F9-F0B1372427C7}"/>
                </a:ext>
              </a:extLst>
            </p:cNvPr>
            <p:cNvSpPr txBox="1"/>
            <p:nvPr/>
          </p:nvSpPr>
          <p:spPr>
            <a:xfrm>
              <a:off x="5442857" y="1474713"/>
              <a:ext cx="3020786" cy="52354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ea typeface="Titillium" charset="0"/>
                  <a:cs typeface="Titillium" charset="0"/>
                </a:rPr>
                <a:t> 33 provident </a:t>
              </a:r>
              <a:r>
                <a:rPr lang="en-US" sz="1200" dirty="0" err="1">
                  <a:ea typeface="Titillium" charset="0"/>
                  <a:cs typeface="Titillium" charset="0"/>
                </a:rPr>
                <a:t>modi</a:t>
              </a:r>
              <a:r>
                <a:rPr lang="en-US" sz="1200" dirty="0">
                  <a:ea typeface="Titillium" charset="0"/>
                  <a:cs typeface="Titillium" charset="0"/>
                </a:rPr>
                <a:t> non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0D406CBB-2648-4D51-F98F-9BE4CCF89761}"/>
                </a:ext>
              </a:extLst>
            </p:cNvPr>
            <p:cNvSpPr txBox="1"/>
            <p:nvPr/>
          </p:nvSpPr>
          <p:spPr>
            <a:xfrm>
              <a:off x="5442857" y="1252599"/>
              <a:ext cx="360222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</p:grpSp>
      <p:grpSp>
        <p:nvGrpSpPr>
          <p:cNvPr id="13" name="Group 17">
            <a:extLst>
              <a:ext uri="{FF2B5EF4-FFF2-40B4-BE49-F238E27FC236}">
                <a16:creationId xmlns:a16="http://schemas.microsoft.com/office/drawing/2014/main" id="{31D5FF2B-E3FA-B919-B19D-6C27A044F23A}"/>
              </a:ext>
            </a:extLst>
          </p:cNvPr>
          <p:cNvGrpSpPr/>
          <p:nvPr/>
        </p:nvGrpSpPr>
        <p:grpSpPr>
          <a:xfrm>
            <a:off x="4552586" y="2835197"/>
            <a:ext cx="3622180" cy="707119"/>
            <a:chOff x="5422899" y="1252599"/>
            <a:chExt cx="3622180" cy="707119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0DF8BD34-F630-19D7-20DF-8F976EDE5A8E}"/>
                </a:ext>
              </a:extLst>
            </p:cNvPr>
            <p:cNvSpPr txBox="1"/>
            <p:nvPr/>
          </p:nvSpPr>
          <p:spPr>
            <a:xfrm>
              <a:off x="5422899" y="1436177"/>
              <a:ext cx="3020786" cy="52354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33 provident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modi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non</a:t>
              </a: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8C052430-263D-5725-CFEF-A8B9791340E6}"/>
                </a:ext>
              </a:extLst>
            </p:cNvPr>
            <p:cNvSpPr txBox="1"/>
            <p:nvPr/>
          </p:nvSpPr>
          <p:spPr>
            <a:xfrm>
              <a:off x="5442857" y="1252599"/>
              <a:ext cx="360222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</p:grpSp>
      <p:grpSp>
        <p:nvGrpSpPr>
          <p:cNvPr id="16" name="Group 17">
            <a:extLst>
              <a:ext uri="{FF2B5EF4-FFF2-40B4-BE49-F238E27FC236}">
                <a16:creationId xmlns:a16="http://schemas.microsoft.com/office/drawing/2014/main" id="{B5064CCE-B2C3-78AA-1683-5FADB61E222D}"/>
              </a:ext>
            </a:extLst>
          </p:cNvPr>
          <p:cNvGrpSpPr/>
          <p:nvPr/>
        </p:nvGrpSpPr>
        <p:grpSpPr>
          <a:xfrm>
            <a:off x="2630350" y="4384806"/>
            <a:ext cx="3602222" cy="707119"/>
            <a:chOff x="5442857" y="1252599"/>
            <a:chExt cx="3602222" cy="707119"/>
          </a:xfrm>
        </p:grpSpPr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A8FB2612-6DF3-0DBC-5E4E-7CEB26512FEC}"/>
                </a:ext>
              </a:extLst>
            </p:cNvPr>
            <p:cNvSpPr txBox="1"/>
            <p:nvPr/>
          </p:nvSpPr>
          <p:spPr>
            <a:xfrm>
              <a:off x="5442857" y="1436177"/>
              <a:ext cx="3020786" cy="52354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Lorem ipsum dolor sit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amet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Ut minus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esse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id rerum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velit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33 provident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modi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non</a:t>
              </a: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02BCE411-232E-D016-0458-9E56A4FF9092}"/>
                </a:ext>
              </a:extLst>
            </p:cNvPr>
            <p:cNvSpPr txBox="1"/>
            <p:nvPr/>
          </p:nvSpPr>
          <p:spPr>
            <a:xfrm>
              <a:off x="5442857" y="1252599"/>
              <a:ext cx="360222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YOUR TITLE HERE</a:t>
              </a: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96D8AD2-D335-B7F8-2A59-DFAD0DB914C9}"/>
              </a:ext>
            </a:extLst>
          </p:cNvPr>
          <p:cNvSpPr txBox="1"/>
          <p:nvPr/>
        </p:nvSpPr>
        <p:spPr>
          <a:xfrm>
            <a:off x="7182414" y="4378610"/>
            <a:ext cx="475847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44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</a:rPr>
              <a:t>Lorem</a:t>
            </a:r>
            <a:r>
              <a:rPr lang="es-ES" sz="44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es-ES" sz="44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</a:rPr>
              <a:t>ipsum</a:t>
            </a:r>
            <a:r>
              <a:rPr lang="es-ES" sz="44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</a:rPr>
              <a:t> dolor </a:t>
            </a:r>
            <a:r>
              <a:rPr lang="es-ES" sz="44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</a:rPr>
              <a:t>sit</a:t>
            </a:r>
            <a:r>
              <a:rPr lang="es-ES" sz="44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es-ES" sz="44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</a:rPr>
              <a:t>amet</a:t>
            </a:r>
            <a:r>
              <a:rPr lang="es-ES" sz="44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</a:rPr>
              <a:t>. </a:t>
            </a:r>
            <a:endParaRPr lang="en-US" sz="44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45879313-62A5-2054-AFE8-ACEA8A3306B8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21" name="Marcador de texto 30">
            <a:extLst>
              <a:ext uri="{FF2B5EF4-FFF2-40B4-BE49-F238E27FC236}">
                <a16:creationId xmlns:a16="http://schemas.microsoft.com/office/drawing/2014/main" id="{557C122A-6B68-4CC3-9798-5DBE04C81452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76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C57F6FDB-9512-5A3B-17DF-E2210EEC3CB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1BF32C5A-12B8-17F5-D668-BA13E1DDF365}"/>
              </a:ext>
            </a:extLst>
          </p:cNvPr>
          <p:cNvSpPr txBox="1"/>
          <p:nvPr/>
        </p:nvSpPr>
        <p:spPr>
          <a:xfrm>
            <a:off x="7281580" y="1546898"/>
            <a:ext cx="3500720" cy="412452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F70EA6-5D5E-C486-731D-B5B9FDDB847B}"/>
              </a:ext>
            </a:extLst>
          </p:cNvPr>
          <p:cNvSpPr txBox="1"/>
          <p:nvPr/>
        </p:nvSpPr>
        <p:spPr>
          <a:xfrm>
            <a:off x="1036863" y="2828834"/>
            <a:ext cx="4305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Lorem</a:t>
            </a:r>
            <a:r>
              <a:rPr lang="es-ES" sz="3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 </a:t>
            </a:r>
            <a:r>
              <a:rPr lang="es-ES" sz="3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ipsum</a:t>
            </a:r>
            <a:r>
              <a:rPr lang="es-ES" sz="3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 dolor </a:t>
            </a:r>
            <a:r>
              <a:rPr lang="es-ES" sz="3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sit</a:t>
            </a:r>
            <a:r>
              <a:rPr lang="es-ES" sz="3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 </a:t>
            </a:r>
            <a:r>
              <a:rPr lang="es-ES" sz="3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amet</a:t>
            </a:r>
            <a:r>
              <a:rPr lang="es-ES" sz="3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. </a:t>
            </a:r>
            <a:endParaRPr lang="en-US" sz="3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273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96A9EFA1-C8D7-6B59-3671-D626089ACB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9F6A49-FE85-7FC5-9547-E9D61F7BFF57}"/>
              </a:ext>
            </a:extLst>
          </p:cNvPr>
          <p:cNvSpPr txBox="1"/>
          <p:nvPr/>
        </p:nvSpPr>
        <p:spPr>
          <a:xfrm>
            <a:off x="762600" y="3528786"/>
            <a:ext cx="35650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4800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Lorem</a:t>
            </a:r>
            <a:r>
              <a:rPr lang="es-ES" sz="48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 </a:t>
            </a:r>
            <a:r>
              <a:rPr lang="es-ES" sz="4800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ipsum</a:t>
            </a:r>
            <a:r>
              <a:rPr lang="es-ES" sz="48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 dolor </a:t>
            </a:r>
            <a:r>
              <a:rPr lang="es-ES" sz="4800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sit</a:t>
            </a:r>
            <a:r>
              <a:rPr lang="es-ES" sz="48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 </a:t>
            </a:r>
            <a:r>
              <a:rPr lang="es-ES" sz="4800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amet</a:t>
            </a:r>
            <a:r>
              <a:rPr lang="es-ES" sz="3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. </a:t>
            </a:r>
            <a:endParaRPr lang="en-US" sz="3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7EE88A7-F91B-F0CD-D105-43E39C5168DF}"/>
              </a:ext>
            </a:extLst>
          </p:cNvPr>
          <p:cNvSpPr txBox="1"/>
          <p:nvPr/>
        </p:nvSpPr>
        <p:spPr>
          <a:xfrm>
            <a:off x="8315675" y="1600373"/>
            <a:ext cx="360222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738A0708-C5E9-A17F-D501-08191B1C21EA}"/>
              </a:ext>
            </a:extLst>
          </p:cNvPr>
          <p:cNvSpPr txBox="1"/>
          <p:nvPr/>
        </p:nvSpPr>
        <p:spPr>
          <a:xfrm>
            <a:off x="8315675" y="2106602"/>
            <a:ext cx="3500720" cy="412452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516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64C99FFD-7583-1DC2-6C01-6026C3C042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F234917-EC27-C2BF-1694-032CEB5C2F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F70EA6-5D5E-C486-731D-B5B9FDDB847B}"/>
              </a:ext>
            </a:extLst>
          </p:cNvPr>
          <p:cNvSpPr txBox="1"/>
          <p:nvPr/>
        </p:nvSpPr>
        <p:spPr>
          <a:xfrm>
            <a:off x="6591300" y="2828835"/>
            <a:ext cx="4305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Lorem</a:t>
            </a:r>
            <a:r>
              <a:rPr lang="es-ES" sz="3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 </a:t>
            </a:r>
            <a:r>
              <a:rPr lang="es-ES" sz="3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ipsum</a:t>
            </a:r>
            <a:r>
              <a:rPr lang="es-ES" sz="3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 dolor </a:t>
            </a:r>
            <a:r>
              <a:rPr lang="es-ES" sz="3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sit</a:t>
            </a:r>
            <a:r>
              <a:rPr lang="es-ES" sz="3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 </a:t>
            </a:r>
            <a:r>
              <a:rPr lang="es-ES" sz="360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amet</a:t>
            </a:r>
            <a:r>
              <a:rPr lang="es-ES" sz="3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</a:rPr>
              <a:t>. </a:t>
            </a:r>
            <a:endParaRPr lang="en-US" sz="36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997EA42F-2407-66CD-7D9C-A971FC4239E2}"/>
              </a:ext>
            </a:extLst>
          </p:cNvPr>
          <p:cNvSpPr txBox="1"/>
          <p:nvPr/>
        </p:nvSpPr>
        <p:spPr>
          <a:xfrm>
            <a:off x="1689198" y="1187376"/>
            <a:ext cx="360222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b="1" spc="200" dirty="0"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EF1DB448-3CC7-846D-5CD7-A9E4D45FBE51}"/>
              </a:ext>
            </a:extLst>
          </p:cNvPr>
          <p:cNvSpPr txBox="1"/>
          <p:nvPr/>
        </p:nvSpPr>
        <p:spPr>
          <a:xfrm>
            <a:off x="1947580" y="1764612"/>
            <a:ext cx="3500720" cy="412452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 algn="r"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 algn="r"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 algn="r"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5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47EA256-F902-A1AE-F86F-30CAA1CB40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85E3C9-4BCE-546A-487C-309F660BE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46A8DF05-0446-66AD-22A2-8B87CE8E81EF}"/>
              </a:ext>
            </a:extLst>
          </p:cNvPr>
          <p:cNvSpPr txBox="1"/>
          <p:nvPr/>
        </p:nvSpPr>
        <p:spPr>
          <a:xfrm>
            <a:off x="8251200" y="2628821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T</a:t>
            </a:r>
            <a:r>
              <a:rPr lang="en-US" sz="1200" b="1" spc="200" dirty="0">
                <a:ea typeface="Titillium" charset="0"/>
                <a:cs typeface="Titillium" charset="0"/>
              </a:rPr>
              <a:t>EXT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EF43FDE6-5074-7A3B-B660-A821810E55C5}"/>
              </a:ext>
            </a:extLst>
          </p:cNvPr>
          <p:cNvSpPr txBox="1"/>
          <p:nvPr/>
        </p:nvSpPr>
        <p:spPr>
          <a:xfrm>
            <a:off x="8251200" y="2883855"/>
            <a:ext cx="2801066" cy="52354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FB3CF2BE-5665-2259-90BA-DA156CB0C426}"/>
              </a:ext>
            </a:extLst>
          </p:cNvPr>
          <p:cNvSpPr txBox="1"/>
          <p:nvPr/>
        </p:nvSpPr>
        <p:spPr>
          <a:xfrm>
            <a:off x="8251200" y="3787966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T</a:t>
            </a:r>
            <a:r>
              <a:rPr lang="en-US" sz="1200" b="1" spc="200" dirty="0">
                <a:ea typeface="Titillium" charset="0"/>
                <a:cs typeface="Titillium" charset="0"/>
              </a:rPr>
              <a:t>EXT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513EBFE7-8B40-2DEF-1A41-63E2CC6DB5D9}"/>
              </a:ext>
            </a:extLst>
          </p:cNvPr>
          <p:cNvSpPr txBox="1"/>
          <p:nvPr/>
        </p:nvSpPr>
        <p:spPr>
          <a:xfrm>
            <a:off x="8251200" y="4043000"/>
            <a:ext cx="2801066" cy="52354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370F8DCE-619E-2D3C-0310-4D0C192F2381}"/>
              </a:ext>
            </a:extLst>
          </p:cNvPr>
          <p:cNvSpPr txBox="1"/>
          <p:nvPr/>
        </p:nvSpPr>
        <p:spPr>
          <a:xfrm>
            <a:off x="8251200" y="4947516"/>
            <a:ext cx="2801066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T</a:t>
            </a:r>
            <a:r>
              <a:rPr lang="en-US" sz="1200" b="1" spc="200" dirty="0">
                <a:ea typeface="Titillium" charset="0"/>
                <a:cs typeface="Titillium" charset="0"/>
              </a:rPr>
              <a:t>EXT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A180ED37-8BB2-C990-2A2B-142BDC3089D2}"/>
              </a:ext>
            </a:extLst>
          </p:cNvPr>
          <p:cNvSpPr txBox="1"/>
          <p:nvPr/>
        </p:nvSpPr>
        <p:spPr>
          <a:xfrm>
            <a:off x="8251200" y="5202550"/>
            <a:ext cx="2801066" cy="52354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</a:t>
            </a:r>
          </a:p>
        </p:txBody>
      </p:sp>
      <p:cxnSp>
        <p:nvCxnSpPr>
          <p:cNvPr id="17" name="Straight Connector 24">
            <a:extLst>
              <a:ext uri="{FF2B5EF4-FFF2-40B4-BE49-F238E27FC236}">
                <a16:creationId xmlns:a16="http://schemas.microsoft.com/office/drawing/2014/main" id="{12EF251D-ECA4-63F1-0AEF-A2F963524365}"/>
              </a:ext>
            </a:extLst>
          </p:cNvPr>
          <p:cNvCxnSpPr>
            <a:cxnSpLocks/>
          </p:cNvCxnSpPr>
          <p:nvPr/>
        </p:nvCxnSpPr>
        <p:spPr>
          <a:xfrm>
            <a:off x="7637649" y="2014821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:a16="http://schemas.microsoft.com/office/drawing/2014/main" id="{E696CD1B-2EE5-1F20-FFD2-428D048410C6}"/>
              </a:ext>
            </a:extLst>
          </p:cNvPr>
          <p:cNvSpPr txBox="1"/>
          <p:nvPr/>
        </p:nvSpPr>
        <p:spPr>
          <a:xfrm>
            <a:off x="811235" y="2883855"/>
            <a:ext cx="6216754" cy="246253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0DDBBB9-1B33-3C85-B586-5E77A3EC504D}"/>
              </a:ext>
            </a:extLst>
          </p:cNvPr>
          <p:cNvSpPr/>
          <p:nvPr/>
        </p:nvSpPr>
        <p:spPr>
          <a:xfrm>
            <a:off x="7392738" y="2703618"/>
            <a:ext cx="489821" cy="48982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10C85A3-0CAA-2CC1-A726-733D0750A0AC}"/>
              </a:ext>
            </a:extLst>
          </p:cNvPr>
          <p:cNvSpPr/>
          <p:nvPr/>
        </p:nvSpPr>
        <p:spPr>
          <a:xfrm>
            <a:off x="7392738" y="3825567"/>
            <a:ext cx="489821" cy="48982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4063BB3-3B8B-B387-2932-5DB53BB4E029}"/>
              </a:ext>
            </a:extLst>
          </p:cNvPr>
          <p:cNvSpPr/>
          <p:nvPr/>
        </p:nvSpPr>
        <p:spPr>
          <a:xfrm>
            <a:off x="7392738" y="4947516"/>
            <a:ext cx="489821" cy="48982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36A6C628-EEE5-4792-8EF3-6A2AD4C95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2310" y="2773190"/>
            <a:ext cx="350675" cy="3506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0B23DFC4-B750-5597-FC63-767B67CAB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249" y="5007177"/>
            <a:ext cx="346799" cy="365051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6ADACE75-C443-8637-20EE-DE84C2849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4816" y="3913259"/>
            <a:ext cx="336120" cy="31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8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FE11F7B-8F60-4809-CB4B-8412A9C4E3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11036-FD99-1977-ED29-836D9235CC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46A8DF05-0446-66AD-22A2-8B87CE8E81EF}"/>
              </a:ext>
            </a:extLst>
          </p:cNvPr>
          <p:cNvSpPr txBox="1"/>
          <p:nvPr/>
        </p:nvSpPr>
        <p:spPr>
          <a:xfrm>
            <a:off x="1612520" y="4724507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T</a:t>
            </a:r>
            <a:r>
              <a:rPr lang="en-US" sz="1200" b="1" spc="200" dirty="0">
                <a:ea typeface="Titillium" charset="0"/>
                <a:cs typeface="Titillium" charset="0"/>
              </a:rPr>
              <a:t>EXT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EF43FDE6-5074-7A3B-B660-A821810E55C5}"/>
              </a:ext>
            </a:extLst>
          </p:cNvPr>
          <p:cNvSpPr txBox="1"/>
          <p:nvPr/>
        </p:nvSpPr>
        <p:spPr>
          <a:xfrm>
            <a:off x="1612520" y="4979541"/>
            <a:ext cx="2801066" cy="52354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FB3CF2BE-5665-2259-90BA-DA156CB0C426}"/>
              </a:ext>
            </a:extLst>
          </p:cNvPr>
          <p:cNvSpPr txBox="1"/>
          <p:nvPr/>
        </p:nvSpPr>
        <p:spPr>
          <a:xfrm>
            <a:off x="3513403" y="2741923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T</a:t>
            </a:r>
            <a:r>
              <a:rPr lang="en-US" sz="1200" b="1" spc="200" dirty="0">
                <a:ea typeface="Titillium" charset="0"/>
                <a:cs typeface="Titillium" charset="0"/>
              </a:rPr>
              <a:t>EXT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513EBFE7-8B40-2DEF-1A41-63E2CC6DB5D9}"/>
              </a:ext>
            </a:extLst>
          </p:cNvPr>
          <p:cNvSpPr txBox="1"/>
          <p:nvPr/>
        </p:nvSpPr>
        <p:spPr>
          <a:xfrm>
            <a:off x="3513403" y="2996957"/>
            <a:ext cx="2801066" cy="52354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370F8DCE-619E-2D3C-0310-4D0C192F2381}"/>
              </a:ext>
            </a:extLst>
          </p:cNvPr>
          <p:cNvSpPr txBox="1"/>
          <p:nvPr/>
        </p:nvSpPr>
        <p:spPr>
          <a:xfrm>
            <a:off x="5097780" y="4724507"/>
            <a:ext cx="2801066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T</a:t>
            </a:r>
            <a:r>
              <a:rPr lang="en-US" sz="1200" b="1" spc="200" dirty="0">
                <a:ea typeface="Titillium" charset="0"/>
                <a:cs typeface="Titillium" charset="0"/>
              </a:rPr>
              <a:t>EXT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A180ED37-8BB2-C990-2A2B-142BDC3089D2}"/>
              </a:ext>
            </a:extLst>
          </p:cNvPr>
          <p:cNvSpPr txBox="1"/>
          <p:nvPr/>
        </p:nvSpPr>
        <p:spPr>
          <a:xfrm>
            <a:off x="5097780" y="4979541"/>
            <a:ext cx="2801066" cy="52354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</a:t>
            </a:r>
          </a:p>
        </p:txBody>
      </p:sp>
      <p:cxnSp>
        <p:nvCxnSpPr>
          <p:cNvPr id="17" name="Straight Connector 24">
            <a:extLst>
              <a:ext uri="{FF2B5EF4-FFF2-40B4-BE49-F238E27FC236}">
                <a16:creationId xmlns:a16="http://schemas.microsoft.com/office/drawing/2014/main" id="{12EF251D-ECA4-63F1-0AEF-A2F963524365}"/>
              </a:ext>
            </a:extLst>
          </p:cNvPr>
          <p:cNvCxnSpPr>
            <a:cxnSpLocks/>
          </p:cNvCxnSpPr>
          <p:nvPr/>
        </p:nvCxnSpPr>
        <p:spPr>
          <a:xfrm>
            <a:off x="794657" y="3994532"/>
            <a:ext cx="5519812" cy="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:a16="http://schemas.microsoft.com/office/drawing/2014/main" id="{E696CD1B-2EE5-1F20-FFD2-428D048410C6}"/>
              </a:ext>
            </a:extLst>
          </p:cNvPr>
          <p:cNvSpPr txBox="1"/>
          <p:nvPr/>
        </p:nvSpPr>
        <p:spPr>
          <a:xfrm>
            <a:off x="8446847" y="3084556"/>
            <a:ext cx="3298839" cy="273953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0DDBBB9-1B33-3C85-B586-5E77A3EC504D}"/>
              </a:ext>
            </a:extLst>
          </p:cNvPr>
          <p:cNvSpPr/>
          <p:nvPr/>
        </p:nvSpPr>
        <p:spPr>
          <a:xfrm>
            <a:off x="1612520" y="3749622"/>
            <a:ext cx="489821" cy="48982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10C85A3-0CAA-2CC1-A726-733D0750A0AC}"/>
              </a:ext>
            </a:extLst>
          </p:cNvPr>
          <p:cNvSpPr/>
          <p:nvPr/>
        </p:nvSpPr>
        <p:spPr>
          <a:xfrm>
            <a:off x="3309729" y="3749622"/>
            <a:ext cx="489821" cy="48982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4063BB3-3B8B-B387-2932-5DB53BB4E029}"/>
              </a:ext>
            </a:extLst>
          </p:cNvPr>
          <p:cNvSpPr/>
          <p:nvPr/>
        </p:nvSpPr>
        <p:spPr>
          <a:xfrm>
            <a:off x="5006938" y="3719950"/>
            <a:ext cx="489821" cy="48982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36A6C628-EEE5-4792-8EF3-6A2AD4C95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2092" y="3819194"/>
            <a:ext cx="350675" cy="3506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0B23DFC4-B750-5597-FC63-767B67CAB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8449" y="3779611"/>
            <a:ext cx="346799" cy="365051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6ADACE75-C443-8637-20EE-DE84C2849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1807" y="3837314"/>
            <a:ext cx="336120" cy="31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2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8F8C237-9FB7-274F-AFD7-D9E8BC2737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9AE31A1-2F00-D8AE-1132-4E39690DC7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E696CD1B-2EE5-1F20-FFD2-428D048410C6}"/>
              </a:ext>
            </a:extLst>
          </p:cNvPr>
          <p:cNvSpPr txBox="1"/>
          <p:nvPr/>
        </p:nvSpPr>
        <p:spPr>
          <a:xfrm>
            <a:off x="1264687" y="3429001"/>
            <a:ext cx="2719484" cy="162781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12A8251-4EE6-3F65-B6DB-EAD3D795FC2D}"/>
              </a:ext>
            </a:extLst>
          </p:cNvPr>
          <p:cNvSpPr txBox="1"/>
          <p:nvPr/>
        </p:nvSpPr>
        <p:spPr>
          <a:xfrm>
            <a:off x="4736258" y="3409895"/>
            <a:ext cx="2719484" cy="162781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AFFAF92D-6015-6FF2-D9CC-C4F216ECAB98}"/>
              </a:ext>
            </a:extLst>
          </p:cNvPr>
          <p:cNvSpPr txBox="1"/>
          <p:nvPr/>
        </p:nvSpPr>
        <p:spPr>
          <a:xfrm>
            <a:off x="8484326" y="3422470"/>
            <a:ext cx="2719484" cy="162781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4C47778A-EC39-05B6-7DD1-AF03FB0E4C7B}"/>
              </a:ext>
            </a:extLst>
          </p:cNvPr>
          <p:cNvGrpSpPr/>
          <p:nvPr/>
        </p:nvGrpSpPr>
        <p:grpSpPr>
          <a:xfrm>
            <a:off x="2235827" y="2150120"/>
            <a:ext cx="768630" cy="768630"/>
            <a:chOff x="2379519" y="2557771"/>
            <a:chExt cx="489821" cy="489821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DDB5849-6DEF-FEB6-0D6C-BA9CC1A4202C}"/>
                </a:ext>
              </a:extLst>
            </p:cNvPr>
            <p:cNvSpPr/>
            <p:nvPr/>
          </p:nvSpPr>
          <p:spPr>
            <a:xfrm>
              <a:off x="2379519" y="2557771"/>
              <a:ext cx="489821" cy="489821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7319AB69-B409-08B0-CC9D-9CDE788B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49092" y="2627343"/>
              <a:ext cx="350675" cy="350675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91DF91B-6C66-6448-4B79-52547112FB81}"/>
              </a:ext>
            </a:extLst>
          </p:cNvPr>
          <p:cNvGrpSpPr/>
          <p:nvPr/>
        </p:nvGrpSpPr>
        <p:grpSpPr>
          <a:xfrm>
            <a:off x="9459753" y="2150120"/>
            <a:ext cx="768630" cy="768630"/>
            <a:chOff x="9616005" y="2470079"/>
            <a:chExt cx="489821" cy="489821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FFD24ABE-A911-0D1C-E5DA-D5B952B8CB0B}"/>
                </a:ext>
              </a:extLst>
            </p:cNvPr>
            <p:cNvSpPr/>
            <p:nvPr/>
          </p:nvSpPr>
          <p:spPr>
            <a:xfrm>
              <a:off x="9616005" y="2470079"/>
              <a:ext cx="489821" cy="489821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08732D90-6893-C158-5718-EE32B6B0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87516" y="2529740"/>
              <a:ext cx="346799" cy="365051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922E4C03-B401-1CB3-17C2-8D18C1F27779}"/>
              </a:ext>
            </a:extLst>
          </p:cNvPr>
          <p:cNvGrpSpPr/>
          <p:nvPr/>
        </p:nvGrpSpPr>
        <p:grpSpPr>
          <a:xfrm>
            <a:off x="5711685" y="2150120"/>
            <a:ext cx="768630" cy="768630"/>
            <a:chOff x="6044855" y="2470079"/>
            <a:chExt cx="489821" cy="489821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6F41C6E-AF01-2BDE-087B-1DFB8E6E8C42}"/>
                </a:ext>
              </a:extLst>
            </p:cNvPr>
            <p:cNvSpPr/>
            <p:nvPr/>
          </p:nvSpPr>
          <p:spPr>
            <a:xfrm>
              <a:off x="6044855" y="2470079"/>
              <a:ext cx="489821" cy="489821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03A9CFB8-BC50-CCAD-E588-254678106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705" y="2557771"/>
              <a:ext cx="336120" cy="314435"/>
            </a:xfrm>
            <a:prstGeom prst="rect">
              <a:avLst/>
            </a:prstGeom>
          </p:spPr>
        </p:pic>
      </p:grpSp>
      <p:cxnSp>
        <p:nvCxnSpPr>
          <p:cNvPr id="28" name="Straight Connector 24">
            <a:extLst>
              <a:ext uri="{FF2B5EF4-FFF2-40B4-BE49-F238E27FC236}">
                <a16:creationId xmlns:a16="http://schemas.microsoft.com/office/drawing/2014/main" id="{2075BC6F-1011-A5C0-C54A-603109123C4D}"/>
              </a:ext>
            </a:extLst>
          </p:cNvPr>
          <p:cNvCxnSpPr>
            <a:cxnSpLocks/>
          </p:cNvCxnSpPr>
          <p:nvPr/>
        </p:nvCxnSpPr>
        <p:spPr>
          <a:xfrm>
            <a:off x="1636978" y="3197698"/>
            <a:ext cx="1974902" cy="0"/>
          </a:xfrm>
          <a:prstGeom prst="line">
            <a:avLst/>
          </a:prstGeom>
          <a:ln w="2222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8C404111-649E-8B27-BAA9-B8681D6F2946}"/>
              </a:ext>
            </a:extLst>
          </p:cNvPr>
          <p:cNvCxnSpPr>
            <a:cxnSpLocks/>
          </p:cNvCxnSpPr>
          <p:nvPr/>
        </p:nvCxnSpPr>
        <p:spPr>
          <a:xfrm>
            <a:off x="5161938" y="3197698"/>
            <a:ext cx="1974902" cy="0"/>
          </a:xfrm>
          <a:prstGeom prst="line">
            <a:avLst/>
          </a:prstGeom>
          <a:ln w="2222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4">
            <a:extLst>
              <a:ext uri="{FF2B5EF4-FFF2-40B4-BE49-F238E27FC236}">
                <a16:creationId xmlns:a16="http://schemas.microsoft.com/office/drawing/2014/main" id="{2586A4EB-271C-A197-84DF-E34513A1C918}"/>
              </a:ext>
            </a:extLst>
          </p:cNvPr>
          <p:cNvCxnSpPr>
            <a:cxnSpLocks/>
          </p:cNvCxnSpPr>
          <p:nvPr/>
        </p:nvCxnSpPr>
        <p:spPr>
          <a:xfrm>
            <a:off x="8856617" y="3183658"/>
            <a:ext cx="1974902" cy="0"/>
          </a:xfrm>
          <a:prstGeom prst="line">
            <a:avLst/>
          </a:prstGeom>
          <a:ln w="2222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983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231B452-A6B8-524D-E520-B9167A8B37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33E58D5-306D-AC9A-D1EF-6A829E4206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8" name="Straight Connector 24">
            <a:extLst>
              <a:ext uri="{FF2B5EF4-FFF2-40B4-BE49-F238E27FC236}">
                <a16:creationId xmlns:a16="http://schemas.microsoft.com/office/drawing/2014/main" id="{79663752-D6F1-7D1F-3482-12BE7E1FE193}"/>
              </a:ext>
            </a:extLst>
          </p:cNvPr>
          <p:cNvCxnSpPr>
            <a:cxnSpLocks/>
          </p:cNvCxnSpPr>
          <p:nvPr/>
        </p:nvCxnSpPr>
        <p:spPr>
          <a:xfrm>
            <a:off x="0" y="3842657"/>
            <a:ext cx="12192000" cy="0"/>
          </a:xfrm>
          <a:prstGeom prst="line">
            <a:avLst/>
          </a:prstGeom>
          <a:ln w="44450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5419DAC-2870-CD86-F5EF-77BF29107E1E}"/>
              </a:ext>
            </a:extLst>
          </p:cNvPr>
          <p:cNvSpPr/>
          <p:nvPr/>
        </p:nvSpPr>
        <p:spPr>
          <a:xfrm>
            <a:off x="2536782" y="2280556"/>
            <a:ext cx="1959019" cy="32929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379BB55-6483-C672-F747-489B51E895A2}"/>
              </a:ext>
            </a:extLst>
          </p:cNvPr>
          <p:cNvSpPr/>
          <p:nvPr/>
        </p:nvSpPr>
        <p:spPr>
          <a:xfrm>
            <a:off x="5116696" y="2280556"/>
            <a:ext cx="1959019" cy="32929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9FF34DA-E52B-5C87-9529-08277CF1167D}"/>
              </a:ext>
            </a:extLst>
          </p:cNvPr>
          <p:cNvSpPr/>
          <p:nvPr/>
        </p:nvSpPr>
        <p:spPr>
          <a:xfrm>
            <a:off x="7696609" y="2280556"/>
            <a:ext cx="1959019" cy="32929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B3CD03B-DBC5-9A6D-C6F3-465420BA0DCB}"/>
              </a:ext>
            </a:extLst>
          </p:cNvPr>
          <p:cNvSpPr/>
          <p:nvPr/>
        </p:nvSpPr>
        <p:spPr>
          <a:xfrm>
            <a:off x="3246411" y="2579408"/>
            <a:ext cx="615549" cy="615549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+mj-lt"/>
              </a:rPr>
              <a:t>1</a:t>
            </a:r>
            <a:endParaRPr lang="en-US" dirty="0">
              <a:latin typeface="+mj-lt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A7D3B87-C56C-AF64-6A89-ADDB5B1AFDB7}"/>
              </a:ext>
            </a:extLst>
          </p:cNvPr>
          <p:cNvSpPr/>
          <p:nvPr/>
        </p:nvSpPr>
        <p:spPr>
          <a:xfrm>
            <a:off x="5788225" y="2566999"/>
            <a:ext cx="615549" cy="615549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+mj-lt"/>
              </a:rPr>
              <a:t>2</a:t>
            </a:r>
            <a:endParaRPr lang="en-US" dirty="0">
              <a:latin typeface="+mj-lt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5A57137-0DFE-7BD9-DD22-7960EFB5C8F6}"/>
              </a:ext>
            </a:extLst>
          </p:cNvPr>
          <p:cNvSpPr/>
          <p:nvPr/>
        </p:nvSpPr>
        <p:spPr>
          <a:xfrm>
            <a:off x="8368343" y="2536945"/>
            <a:ext cx="615549" cy="615549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+mj-lt"/>
              </a:rPr>
              <a:t>3</a:t>
            </a:r>
            <a:endParaRPr lang="en-US" dirty="0">
              <a:latin typeface="+mj-lt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FBBD1A85-14A8-6653-312D-9370F20E9300}"/>
              </a:ext>
            </a:extLst>
          </p:cNvPr>
          <p:cNvSpPr txBox="1"/>
          <p:nvPr/>
        </p:nvSpPr>
        <p:spPr>
          <a:xfrm>
            <a:off x="3069981" y="3493808"/>
            <a:ext cx="968409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T</a:t>
            </a:r>
            <a:r>
              <a:rPr lang="en-US" sz="1200" b="1" spc="200" dirty="0">
                <a:ea typeface="Titillium" charset="0"/>
                <a:cs typeface="Titillium" charset="0"/>
              </a:rPr>
              <a:t>EXT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EBEDE335-8E46-D864-3D3D-F098C9451E3D}"/>
              </a:ext>
            </a:extLst>
          </p:cNvPr>
          <p:cNvSpPr txBox="1"/>
          <p:nvPr/>
        </p:nvSpPr>
        <p:spPr>
          <a:xfrm>
            <a:off x="2910526" y="3678188"/>
            <a:ext cx="1287319" cy="10775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B5ECFC73-28E4-AFC5-9F60-045768E8B950}"/>
              </a:ext>
            </a:extLst>
          </p:cNvPr>
          <p:cNvSpPr txBox="1"/>
          <p:nvPr/>
        </p:nvSpPr>
        <p:spPr>
          <a:xfrm>
            <a:off x="5656430" y="3507716"/>
            <a:ext cx="968409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T</a:t>
            </a:r>
            <a:r>
              <a:rPr lang="en-US" sz="1200" b="1" spc="200" dirty="0">
                <a:ea typeface="Titillium" charset="0"/>
                <a:cs typeface="Titillium" charset="0"/>
              </a:rPr>
              <a:t>EXT</a:t>
            </a: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7804E084-7C30-ECE3-BF84-228A9748765C}"/>
              </a:ext>
            </a:extLst>
          </p:cNvPr>
          <p:cNvSpPr txBox="1"/>
          <p:nvPr/>
        </p:nvSpPr>
        <p:spPr>
          <a:xfrm>
            <a:off x="5496975" y="3692096"/>
            <a:ext cx="1287319" cy="10775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E858E8E2-A946-E75A-A16E-5E50DB697A08}"/>
              </a:ext>
            </a:extLst>
          </p:cNvPr>
          <p:cNvSpPr txBox="1"/>
          <p:nvPr/>
        </p:nvSpPr>
        <p:spPr>
          <a:xfrm>
            <a:off x="8191912" y="3493808"/>
            <a:ext cx="968409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T</a:t>
            </a:r>
            <a:r>
              <a:rPr lang="en-US" sz="1200" b="1" spc="200" dirty="0">
                <a:ea typeface="Titillium" charset="0"/>
                <a:cs typeface="Titillium" charset="0"/>
              </a:rPr>
              <a:t>EXT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A6CC1FDC-3BFE-6CB8-1FC4-79139610C533}"/>
              </a:ext>
            </a:extLst>
          </p:cNvPr>
          <p:cNvSpPr txBox="1"/>
          <p:nvPr/>
        </p:nvSpPr>
        <p:spPr>
          <a:xfrm>
            <a:off x="8032457" y="3678188"/>
            <a:ext cx="1287319" cy="10775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426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F7AF1196-D108-760F-87B0-4AEE50C8E7D4}"/>
              </a:ext>
            </a:extLst>
          </p:cNvPr>
          <p:cNvSpPr txBox="1"/>
          <p:nvPr/>
        </p:nvSpPr>
        <p:spPr>
          <a:xfrm>
            <a:off x="1504950" y="1532734"/>
            <a:ext cx="697865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4800" dirty="0" err="1">
                <a:solidFill>
                  <a:schemeClr val="bg2"/>
                </a:solidFill>
                <a:latin typeface="+mj-lt"/>
              </a:rPr>
              <a:t>Lorem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ipsum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dolor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sit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amet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. Ut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minus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esse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id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rerum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velit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33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provident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modi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endParaRPr lang="en-US" sz="48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AF8E640-B3D0-9F95-0861-CBFC02EFB4CB}"/>
              </a:ext>
            </a:extLst>
          </p:cNvPr>
          <p:cNvSpPr txBox="1"/>
          <p:nvPr/>
        </p:nvSpPr>
        <p:spPr>
          <a:xfrm rot="11206819">
            <a:off x="8737601" y="351234"/>
            <a:ext cx="2585753" cy="6155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40000" dirty="0">
                <a:solidFill>
                  <a:schemeClr val="bg2">
                    <a:alpha val="18000"/>
                  </a:schemeClr>
                </a:solidFill>
                <a:latin typeface="+mj-lt"/>
              </a:rPr>
              <a:t>“</a:t>
            </a:r>
            <a:endParaRPr lang="en-US" sz="40000" dirty="0">
              <a:solidFill>
                <a:schemeClr val="bg2">
                  <a:alpha val="18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246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F7AF1196-D108-760F-87B0-4AEE50C8E7D4}"/>
              </a:ext>
            </a:extLst>
          </p:cNvPr>
          <p:cNvSpPr txBox="1"/>
          <p:nvPr/>
        </p:nvSpPr>
        <p:spPr>
          <a:xfrm>
            <a:off x="1504950" y="1532734"/>
            <a:ext cx="697865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4800" dirty="0" err="1">
                <a:solidFill>
                  <a:schemeClr val="bg2"/>
                </a:solidFill>
                <a:latin typeface="+mj-lt"/>
              </a:rPr>
              <a:t>Lorem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ipsum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dolor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sit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amet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. Ut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minus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esse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id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rerum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velit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33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provident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modi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endParaRPr lang="en-US" sz="48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AF8E640-B3D0-9F95-0861-CBFC02EFB4CB}"/>
              </a:ext>
            </a:extLst>
          </p:cNvPr>
          <p:cNvSpPr txBox="1"/>
          <p:nvPr/>
        </p:nvSpPr>
        <p:spPr>
          <a:xfrm rot="11206819">
            <a:off x="8737601" y="351234"/>
            <a:ext cx="2585753" cy="6155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40000" dirty="0">
                <a:solidFill>
                  <a:schemeClr val="bg2">
                    <a:alpha val="18000"/>
                  </a:schemeClr>
                </a:solidFill>
                <a:latin typeface="+mj-lt"/>
              </a:rPr>
              <a:t>“</a:t>
            </a:r>
            <a:endParaRPr lang="en-US" sz="40000" dirty="0">
              <a:solidFill>
                <a:schemeClr val="bg2">
                  <a:alpha val="18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7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>
            <a:extLst>
              <a:ext uri="{FF2B5EF4-FFF2-40B4-BE49-F238E27FC236}">
                <a16:creationId xmlns:a16="http://schemas.microsoft.com/office/drawing/2014/main" id="{042532CE-42B2-9A4C-60FB-B4DFF5F39C73}"/>
              </a:ext>
            </a:extLst>
          </p:cNvPr>
          <p:cNvSpPr txBox="1"/>
          <p:nvPr/>
        </p:nvSpPr>
        <p:spPr>
          <a:xfrm>
            <a:off x="2270215" y="2987752"/>
            <a:ext cx="8886160" cy="3783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30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Framework dirigido por metadatos</a:t>
            </a:r>
            <a:endParaRPr lang="en-US" sz="30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087095FB-0116-2196-B366-A930B2F49219}"/>
              </a:ext>
            </a:extLst>
          </p:cNvPr>
          <p:cNvSpPr txBox="1"/>
          <p:nvPr/>
        </p:nvSpPr>
        <p:spPr>
          <a:xfrm>
            <a:off x="2615837" y="3956840"/>
            <a:ext cx="2711067" cy="7968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El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ejercicio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consiste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en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crear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un framework de carga,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transformación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 ingesta (ETL)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dirigido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por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metadatos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</a:t>
            </a:r>
          </a:p>
        </p:txBody>
      </p: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E7BF84F6-2D14-FCCD-1C90-972CB7BEB0EC}"/>
              </a:ext>
            </a:extLst>
          </p:cNvPr>
          <p:cNvCxnSpPr/>
          <p:nvPr/>
        </p:nvCxnSpPr>
        <p:spPr>
          <a:xfrm>
            <a:off x="2270215" y="342900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4568C657-0D75-064F-A519-CAB303665CB8}"/>
              </a:ext>
            </a:extLst>
          </p:cNvPr>
          <p:cNvSpPr txBox="1"/>
          <p:nvPr/>
        </p:nvSpPr>
        <p:spPr>
          <a:xfrm>
            <a:off x="6560836" y="3962729"/>
            <a:ext cx="3015327" cy="107382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El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desarrollo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debe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ser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genérico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y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cubrir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una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amplia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gama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posbilidades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,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evitando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en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todo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lo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posible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un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desarrollo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ad-hoc.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pic>
        <p:nvPicPr>
          <p:cNvPr id="21" name="Marcador de posición de imagen 20" descr="Icono&#10;&#10;Descripción generada automáticamente">
            <a:extLst>
              <a:ext uri="{FF2B5EF4-FFF2-40B4-BE49-F238E27FC236}">
                <a16:creationId xmlns:a16="http://schemas.microsoft.com/office/drawing/2014/main" id="{79D28039-6C1A-124D-57CF-B68D6A5B00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260600"/>
          </a:xfr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2C0C2F9-C5F6-4727-32CD-88435091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730" y="5233513"/>
            <a:ext cx="807986" cy="88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ySpark Programming | What is PySpark? | Introduction To PySpark | Edureka">
            <a:extLst>
              <a:ext uri="{FF2B5EF4-FFF2-40B4-BE49-F238E27FC236}">
                <a16:creationId xmlns:a16="http://schemas.microsoft.com/office/drawing/2014/main" id="{9278F9EA-6FA5-0C6B-AA58-0F079B70E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620" y="5233513"/>
            <a:ext cx="2534615" cy="88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832A428-2CBF-1F4D-1A47-B375BC7652D2}"/>
              </a:ext>
            </a:extLst>
          </p:cNvPr>
          <p:cNvSpPr txBox="1"/>
          <p:nvPr/>
        </p:nvSpPr>
        <p:spPr>
          <a:xfrm>
            <a:off x="4223071" y="6393257"/>
            <a:ext cx="3745857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0296D8"/>
                </a:solidFill>
                <a:latin typeface="+mj-lt"/>
                <a:cs typeface="Arial" panose="020B0604020202020204" pitchFamily="34" charset="0"/>
              </a:rPr>
              <a:t>Planteamiento</a:t>
            </a:r>
            <a:r>
              <a:rPr lang="en-US" sz="1800" dirty="0">
                <a:solidFill>
                  <a:srgbClr val="0296D8"/>
                </a:solidFill>
                <a:latin typeface="+mj-lt"/>
                <a:cs typeface="Arial" panose="020B0604020202020204" pitchFamily="34" charset="0"/>
              </a:rPr>
              <a:t> del </a:t>
            </a:r>
            <a:r>
              <a:rPr lang="en-US" sz="1800" dirty="0" err="1">
                <a:solidFill>
                  <a:srgbClr val="0296D8"/>
                </a:solidFill>
                <a:latin typeface="+mj-lt"/>
                <a:cs typeface="Arial" panose="020B0604020202020204" pitchFamily="34" charset="0"/>
              </a:rPr>
              <a:t>problema</a:t>
            </a:r>
            <a:endParaRPr lang="en-US" sz="1800" dirty="0">
              <a:solidFill>
                <a:srgbClr val="0296D8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260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737B254-F50A-4922-9DA7-2951208627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005EB23-B3FB-1FBC-4A64-B0A65C609495}"/>
              </a:ext>
            </a:extLst>
          </p:cNvPr>
          <p:cNvSpPr txBox="1"/>
          <p:nvPr/>
        </p:nvSpPr>
        <p:spPr>
          <a:xfrm>
            <a:off x="605153" y="1767005"/>
            <a:ext cx="4919347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4800" dirty="0" err="1">
                <a:solidFill>
                  <a:schemeClr val="bg2"/>
                </a:solidFill>
                <a:latin typeface="+mj-lt"/>
              </a:rPr>
              <a:t>Lorem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ipsum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dolor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sit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amet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. Ut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minus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esse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id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rerum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.</a:t>
            </a:r>
            <a:endParaRPr lang="en-US" sz="48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CEFC3D2B-A59F-F4FA-EE20-1BD790CF3738}"/>
              </a:ext>
            </a:extLst>
          </p:cNvPr>
          <p:cNvSpPr txBox="1"/>
          <p:nvPr/>
        </p:nvSpPr>
        <p:spPr>
          <a:xfrm rot="11206819">
            <a:off x="8737601" y="351234"/>
            <a:ext cx="2585753" cy="6155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40000" dirty="0">
                <a:solidFill>
                  <a:schemeClr val="bg2"/>
                </a:solidFill>
                <a:latin typeface="+mj-lt"/>
              </a:rPr>
              <a:t>“</a:t>
            </a:r>
            <a:endParaRPr lang="en-US" sz="400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480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D005EB23-B3FB-1FBC-4A64-B0A65C609495}"/>
              </a:ext>
            </a:extLst>
          </p:cNvPr>
          <p:cNvSpPr txBox="1"/>
          <p:nvPr/>
        </p:nvSpPr>
        <p:spPr>
          <a:xfrm>
            <a:off x="605153" y="1767005"/>
            <a:ext cx="4919347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4800" dirty="0" err="1">
                <a:solidFill>
                  <a:schemeClr val="bg2"/>
                </a:solidFill>
                <a:latin typeface="+mj-lt"/>
              </a:rPr>
              <a:t>Lorem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ipsum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dolor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sit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amet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. Ut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minus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esse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 id </a:t>
            </a:r>
            <a:r>
              <a:rPr lang="es-ES" sz="4800" dirty="0" err="1">
                <a:solidFill>
                  <a:schemeClr val="bg2"/>
                </a:solidFill>
                <a:latin typeface="+mj-lt"/>
              </a:rPr>
              <a:t>rerum</a:t>
            </a:r>
            <a:r>
              <a:rPr lang="es-ES" sz="4800" dirty="0">
                <a:solidFill>
                  <a:schemeClr val="bg2"/>
                </a:solidFill>
                <a:latin typeface="+mj-lt"/>
              </a:rPr>
              <a:t>.</a:t>
            </a:r>
            <a:endParaRPr lang="en-US" sz="48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CEFC3D2B-A59F-F4FA-EE20-1BD790CF3738}"/>
              </a:ext>
            </a:extLst>
          </p:cNvPr>
          <p:cNvSpPr txBox="1"/>
          <p:nvPr/>
        </p:nvSpPr>
        <p:spPr>
          <a:xfrm rot="11206819">
            <a:off x="8737601" y="351234"/>
            <a:ext cx="2585753" cy="6155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40000" dirty="0">
                <a:solidFill>
                  <a:schemeClr val="bg2"/>
                </a:solidFill>
                <a:latin typeface="+mj-lt"/>
              </a:rPr>
              <a:t>“</a:t>
            </a:r>
            <a:endParaRPr lang="en-US" sz="40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DAF553B-DEEA-A991-D0B1-A2A0074898B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8838" y="387676"/>
            <a:ext cx="9548122" cy="48982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EE02D1-F0AD-61A0-9230-30B140DF766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8837" y="951556"/>
            <a:ext cx="9548122" cy="48982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45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6946A287-0F10-5129-4FF2-833332AB74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9094" y="1703626"/>
            <a:ext cx="4381500" cy="3225801"/>
          </a:xfrm>
        </p:spPr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15E7F220-C8BF-D832-325A-AF4DA71DE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4867" y="667976"/>
            <a:ext cx="3671177" cy="529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7201C5-92F2-3614-C4B2-88D29EF53C8F}"/>
              </a:ext>
            </a:extLst>
          </p:cNvPr>
          <p:cNvSpPr txBox="1"/>
          <p:nvPr/>
        </p:nvSpPr>
        <p:spPr>
          <a:xfrm>
            <a:off x="7505281" y="1998327"/>
            <a:ext cx="3684814" cy="448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36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H</a:t>
            </a:r>
            <a:r>
              <a:rPr lang="en-US" sz="3600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ighlight</a:t>
            </a:r>
            <a:endParaRPr lang="en-US" sz="36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AE1B5-52F9-60E8-C1C1-DC4D713A4F63}"/>
              </a:ext>
            </a:extLst>
          </p:cNvPr>
          <p:cNvSpPr txBox="1"/>
          <p:nvPr/>
        </p:nvSpPr>
        <p:spPr>
          <a:xfrm>
            <a:off x="7503275" y="2958679"/>
            <a:ext cx="2598130" cy="135453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338194-1D02-FF38-4776-196306ACB91A}"/>
              </a:ext>
            </a:extLst>
          </p:cNvPr>
          <p:cNvCxnSpPr/>
          <p:nvPr/>
        </p:nvCxnSpPr>
        <p:spPr>
          <a:xfrm>
            <a:off x="7503275" y="269195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7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1B000721-6C47-39D9-4B1E-1035C9DF95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201C5-92F2-3614-C4B2-88D29EF53C8F}"/>
              </a:ext>
            </a:extLst>
          </p:cNvPr>
          <p:cNvSpPr txBox="1"/>
          <p:nvPr/>
        </p:nvSpPr>
        <p:spPr>
          <a:xfrm>
            <a:off x="7505281" y="1998327"/>
            <a:ext cx="3684814" cy="448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Highlight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338194-1D02-FF38-4776-196306ACB91A}"/>
              </a:ext>
            </a:extLst>
          </p:cNvPr>
          <p:cNvCxnSpPr/>
          <p:nvPr/>
        </p:nvCxnSpPr>
        <p:spPr>
          <a:xfrm>
            <a:off x="7503275" y="269195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341C2065-003C-519D-60EE-4EF8E9459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9" y="1441449"/>
            <a:ext cx="5001295" cy="4641850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4EE1D59E-03A4-7252-6919-3AB00EB56EC2}"/>
              </a:ext>
            </a:extLst>
          </p:cNvPr>
          <p:cNvSpPr txBox="1"/>
          <p:nvPr/>
        </p:nvSpPr>
        <p:spPr>
          <a:xfrm>
            <a:off x="7503275" y="2958679"/>
            <a:ext cx="2598130" cy="135453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8833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0F677785-FE00-B86C-43DB-9ADCB39DEA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201C5-92F2-3614-C4B2-88D29EF53C8F}"/>
              </a:ext>
            </a:extLst>
          </p:cNvPr>
          <p:cNvSpPr txBox="1"/>
          <p:nvPr/>
        </p:nvSpPr>
        <p:spPr>
          <a:xfrm>
            <a:off x="7505281" y="1998327"/>
            <a:ext cx="3684814" cy="448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36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H</a:t>
            </a:r>
            <a:r>
              <a:rPr lang="en-US" sz="3600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ighlight</a:t>
            </a:r>
            <a:endParaRPr lang="en-US" sz="36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338194-1D02-FF38-4776-196306ACB91A}"/>
              </a:ext>
            </a:extLst>
          </p:cNvPr>
          <p:cNvCxnSpPr/>
          <p:nvPr/>
        </p:nvCxnSpPr>
        <p:spPr>
          <a:xfrm>
            <a:off x="7503275" y="269195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0">
            <a:extLst>
              <a:ext uri="{FF2B5EF4-FFF2-40B4-BE49-F238E27FC236}">
                <a16:creationId xmlns:a16="http://schemas.microsoft.com/office/drawing/2014/main" id="{E615BDA0-EFF0-F2CF-CE8A-ED3338979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135" y="497807"/>
            <a:ext cx="2598130" cy="5296874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95043F8E-66A5-7275-E84C-2951C3125CEF}"/>
              </a:ext>
            </a:extLst>
          </p:cNvPr>
          <p:cNvSpPr txBox="1"/>
          <p:nvPr/>
        </p:nvSpPr>
        <p:spPr>
          <a:xfrm>
            <a:off x="7503275" y="2958679"/>
            <a:ext cx="2598130" cy="135453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65643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26465BE-96DB-520E-3A19-9C45F2ABC4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201C5-92F2-3614-C4B2-88D29EF53C8F}"/>
              </a:ext>
            </a:extLst>
          </p:cNvPr>
          <p:cNvSpPr txBox="1"/>
          <p:nvPr/>
        </p:nvSpPr>
        <p:spPr>
          <a:xfrm>
            <a:off x="2073876" y="2859767"/>
            <a:ext cx="3341227" cy="4540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3600" dirty="0">
                <a:solidFill>
                  <a:schemeClr val="bg1"/>
                </a:solidFill>
                <a:latin typeface="+mj-lt"/>
                <a:ea typeface="Titillium Light" charset="0"/>
                <a:cs typeface="Titillium Light" charset="0"/>
              </a:rPr>
              <a:t>H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Titillium Light" charset="0"/>
                <a:cs typeface="Titillium Light" charset="0"/>
              </a:rPr>
              <a:t>ighlight</a:t>
            </a:r>
            <a:endParaRPr lang="en-US" sz="3600" dirty="0">
              <a:solidFill>
                <a:schemeClr val="bg1"/>
              </a:solidFill>
              <a:latin typeface="+mj-lt"/>
              <a:ea typeface="Titillium Light" charset="0"/>
              <a:cs typeface="Titillium Light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338194-1D02-FF38-4776-196306ACB91A}"/>
              </a:ext>
            </a:extLst>
          </p:cNvPr>
          <p:cNvCxnSpPr>
            <a:cxnSpLocks/>
          </p:cNvCxnSpPr>
          <p:nvPr/>
        </p:nvCxnSpPr>
        <p:spPr>
          <a:xfrm>
            <a:off x="2071870" y="3553391"/>
            <a:ext cx="62678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1">
            <a:extLst>
              <a:ext uri="{FF2B5EF4-FFF2-40B4-BE49-F238E27FC236}">
                <a16:creationId xmlns:a16="http://schemas.microsoft.com/office/drawing/2014/main" id="{95043F8E-66A5-7275-E84C-2951C3125CEF}"/>
              </a:ext>
            </a:extLst>
          </p:cNvPr>
          <p:cNvSpPr txBox="1"/>
          <p:nvPr/>
        </p:nvSpPr>
        <p:spPr>
          <a:xfrm>
            <a:off x="2071870" y="3820119"/>
            <a:ext cx="2355870" cy="162781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 Ut minus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esse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id rerum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velit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33 provident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modi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non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aspernatur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blanditiis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aut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nesciunt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tenetur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exercitationem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nisi et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laboriosam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molestiae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. 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05E0DEE-1B19-0F39-E8E5-E5F6C63D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84" y="833081"/>
            <a:ext cx="7518308" cy="45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94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6295348" y="4140037"/>
            <a:ext cx="197644" cy="196850"/>
            <a:chOff x="-1" y="0"/>
            <a:chExt cx="393702" cy="393701"/>
          </a:xfrm>
        </p:grpSpPr>
        <p:sp>
          <p:nvSpPr>
            <p:cNvPr id="33798" name="AutoShape 6"/>
            <p:cNvSpPr>
              <a:spLocks/>
            </p:cNvSpPr>
            <p:nvPr/>
          </p:nvSpPr>
          <p:spPr bwMode="auto">
            <a:xfrm rot="5400000">
              <a:off x="145311" y="148532"/>
              <a:ext cx="128848" cy="966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599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C0C0C0"/>
            </a:solidFill>
            <a:ln w="25400" cap="flat" cmpd="sng">
              <a:solidFill>
                <a:srgbClr val="AAAAAA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3799" name="AutoShape 7"/>
            <p:cNvSpPr>
              <a:spLocks/>
            </p:cNvSpPr>
            <p:nvPr/>
          </p:nvSpPr>
          <p:spPr bwMode="auto">
            <a:xfrm>
              <a:off x="0" y="-1"/>
              <a:ext cx="393701" cy="39370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25400" cap="flat" cmpd="sng">
              <a:solidFill>
                <a:srgbClr val="AAAAAA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  <p:sp>
        <p:nvSpPr>
          <p:cNvPr id="33800" name="AutoShape 8"/>
          <p:cNvSpPr>
            <a:spLocks/>
          </p:cNvSpPr>
          <p:nvPr/>
        </p:nvSpPr>
        <p:spPr bwMode="auto">
          <a:xfrm>
            <a:off x="6434305" y="5562274"/>
            <a:ext cx="4679950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rgbClr val="232323"/>
                </a:solidFill>
                <a:latin typeface="+mj-lt"/>
                <a:cs typeface="Open Sans" charset="0"/>
                <a:sym typeface="Open Sans" charset="0"/>
              </a:rPr>
              <a:t>Our Data is Very </a:t>
            </a:r>
            <a:r>
              <a:rPr lang="en-US" sz="2400" b="1" dirty="0">
                <a:solidFill>
                  <a:srgbClr val="232323"/>
                </a:solidFill>
                <a:latin typeface="+mj-lt"/>
                <a:cs typeface="Open Sans" charset="0"/>
                <a:sym typeface="Open Sans" charset="0"/>
              </a:rPr>
              <a:t>Accurate</a:t>
            </a:r>
            <a:r>
              <a:rPr lang="en-US" sz="2400" dirty="0">
                <a:solidFill>
                  <a:srgbClr val="232323"/>
                </a:solidFill>
                <a:latin typeface="+mj-lt"/>
                <a:cs typeface="Open Sans" charset="0"/>
                <a:sym typeface="Open Sans" charset="0"/>
              </a:rPr>
              <a:t>. We Even Count Lorem Ipsum.</a:t>
            </a:r>
            <a:endParaRPr lang="en-US" sz="800" dirty="0">
              <a:latin typeface="+mj-lt"/>
            </a:endParaRPr>
          </a:p>
        </p:txBody>
      </p:sp>
      <p:sp>
        <p:nvSpPr>
          <p:cNvPr id="33801" name="AutoShape 9"/>
          <p:cNvSpPr>
            <a:spLocks/>
          </p:cNvSpPr>
          <p:nvPr/>
        </p:nvSpPr>
        <p:spPr bwMode="auto">
          <a:xfrm>
            <a:off x="6304758" y="2797175"/>
            <a:ext cx="4679950" cy="889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Nullam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id dolor id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nibh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ultricies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vehicula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ut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id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. Vestibulum id ligula porta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felis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euismod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semper. Aenean lacinia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bibendum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nulla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sed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consectetur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.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Nulla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vitae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libero, a pharetra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augue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. Aenean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eu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leo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quam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.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Nulla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vitae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elit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 libero, a pharetra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augue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sym typeface="Open Sans" charset="0"/>
              </a:rPr>
              <a:t>. 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802" name="AutoShape 10"/>
          <p:cNvSpPr>
            <a:spLocks/>
          </p:cNvSpPr>
          <p:nvPr/>
        </p:nvSpPr>
        <p:spPr bwMode="auto">
          <a:xfrm>
            <a:off x="6613641" y="4105112"/>
            <a:ext cx="3482182" cy="260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1200" b="1">
                <a:solidFill>
                  <a:srgbClr val="444444"/>
                </a:solidFill>
                <a:cs typeface="Open Sans" charset="0"/>
                <a:sym typeface="Open Sans" charset="0"/>
              </a:rPr>
              <a:t>Nullam</a:t>
            </a:r>
            <a:r>
              <a:rPr lang="en-US" sz="1200">
                <a:solidFill>
                  <a:srgbClr val="444444"/>
                </a:solidFill>
                <a:cs typeface="Open Sans" charset="0"/>
                <a:sym typeface="Open Sans" charset="0"/>
              </a:rPr>
              <a:t> id dolor id nibh ultricies vehicula ut id elit.</a:t>
            </a:r>
            <a:endParaRPr lang="en-US" sz="900"/>
          </a:p>
        </p:txBody>
      </p:sp>
      <p:grpSp>
        <p:nvGrpSpPr>
          <p:cNvPr id="33803" name="Group 11"/>
          <p:cNvGrpSpPr>
            <a:grpSpLocks/>
          </p:cNvGrpSpPr>
          <p:nvPr/>
        </p:nvGrpSpPr>
        <p:grpSpPr bwMode="auto">
          <a:xfrm>
            <a:off x="6295348" y="4540087"/>
            <a:ext cx="197644" cy="196850"/>
            <a:chOff x="-1" y="0"/>
            <a:chExt cx="393702" cy="393701"/>
          </a:xfrm>
        </p:grpSpPr>
        <p:sp>
          <p:nvSpPr>
            <p:cNvPr id="33804" name="AutoShape 12"/>
            <p:cNvSpPr>
              <a:spLocks/>
            </p:cNvSpPr>
            <p:nvPr/>
          </p:nvSpPr>
          <p:spPr bwMode="auto">
            <a:xfrm rot="5400000">
              <a:off x="145311" y="148532"/>
              <a:ext cx="128848" cy="966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599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C0C0C0"/>
            </a:solidFill>
            <a:ln w="25400" cap="flat" cmpd="sng">
              <a:solidFill>
                <a:srgbClr val="AAAAAA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3805" name="AutoShape 13"/>
            <p:cNvSpPr>
              <a:spLocks/>
            </p:cNvSpPr>
            <p:nvPr/>
          </p:nvSpPr>
          <p:spPr bwMode="auto">
            <a:xfrm>
              <a:off x="0" y="-1"/>
              <a:ext cx="393701" cy="39370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25400" cap="flat" cmpd="sng">
              <a:solidFill>
                <a:srgbClr val="AAAAAA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  <p:sp>
        <p:nvSpPr>
          <p:cNvPr id="33806" name="AutoShape 14"/>
          <p:cNvSpPr>
            <a:spLocks/>
          </p:cNvSpPr>
          <p:nvPr/>
        </p:nvSpPr>
        <p:spPr bwMode="auto">
          <a:xfrm>
            <a:off x="6613641" y="4508337"/>
            <a:ext cx="3396457" cy="260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1200" dirty="0">
                <a:solidFill>
                  <a:srgbClr val="444444"/>
                </a:solidFill>
                <a:cs typeface="Open Sans" charset="0"/>
                <a:sym typeface="Open Sans" charset="0"/>
              </a:rPr>
              <a:t> Vestibulum id ligula porta </a:t>
            </a:r>
            <a:r>
              <a:rPr lang="en-US" sz="1200" dirty="0" err="1">
                <a:solidFill>
                  <a:srgbClr val="444444"/>
                </a:solidFill>
                <a:cs typeface="Open Sans" charset="0"/>
                <a:sym typeface="Open Sans" charset="0"/>
              </a:rPr>
              <a:t>felis</a:t>
            </a:r>
            <a:r>
              <a:rPr lang="en-US" sz="1200" dirty="0">
                <a:solidFill>
                  <a:srgbClr val="444444"/>
                </a:solidFill>
                <a:cs typeface="Open Sans" charset="0"/>
                <a:sym typeface="Open Sans" charset="0"/>
              </a:rPr>
              <a:t> </a:t>
            </a:r>
            <a:r>
              <a:rPr lang="en-US" sz="1200" b="1" dirty="0" err="1">
                <a:solidFill>
                  <a:srgbClr val="444444"/>
                </a:solidFill>
                <a:cs typeface="Open Sans" charset="0"/>
                <a:sym typeface="Open Sans" charset="0"/>
              </a:rPr>
              <a:t>euismod</a:t>
            </a:r>
            <a:r>
              <a:rPr lang="en-US" sz="1200" dirty="0">
                <a:solidFill>
                  <a:srgbClr val="444444"/>
                </a:solidFill>
                <a:cs typeface="Open Sans" charset="0"/>
                <a:sym typeface="Open Sans" charset="0"/>
              </a:rPr>
              <a:t> semper</a:t>
            </a:r>
            <a:endParaRPr lang="en-US" sz="900" dirty="0"/>
          </a:p>
        </p:txBody>
      </p:sp>
      <p:grpSp>
        <p:nvGrpSpPr>
          <p:cNvPr id="33807" name="Group 15"/>
          <p:cNvGrpSpPr>
            <a:grpSpLocks/>
          </p:cNvGrpSpPr>
          <p:nvPr/>
        </p:nvGrpSpPr>
        <p:grpSpPr bwMode="auto">
          <a:xfrm>
            <a:off x="6295348" y="4946487"/>
            <a:ext cx="197644" cy="196850"/>
            <a:chOff x="-1" y="0"/>
            <a:chExt cx="393702" cy="393701"/>
          </a:xfrm>
        </p:grpSpPr>
        <p:sp>
          <p:nvSpPr>
            <p:cNvPr id="33808" name="AutoShape 16"/>
            <p:cNvSpPr>
              <a:spLocks/>
            </p:cNvSpPr>
            <p:nvPr/>
          </p:nvSpPr>
          <p:spPr bwMode="auto">
            <a:xfrm rot="5400000">
              <a:off x="145311" y="148532"/>
              <a:ext cx="128848" cy="966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599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C0C0C0"/>
            </a:solidFill>
            <a:ln w="25400" cap="flat" cmpd="sng">
              <a:solidFill>
                <a:srgbClr val="AAAAAA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3809" name="AutoShape 17"/>
            <p:cNvSpPr>
              <a:spLocks/>
            </p:cNvSpPr>
            <p:nvPr/>
          </p:nvSpPr>
          <p:spPr bwMode="auto">
            <a:xfrm>
              <a:off x="0" y="-1"/>
              <a:ext cx="393701" cy="39370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25400" cap="flat" cmpd="sng">
              <a:solidFill>
                <a:srgbClr val="AAAAAA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  <p:sp>
        <p:nvSpPr>
          <p:cNvPr id="33810" name="AutoShape 18"/>
          <p:cNvSpPr>
            <a:spLocks/>
          </p:cNvSpPr>
          <p:nvPr/>
        </p:nvSpPr>
        <p:spPr bwMode="auto">
          <a:xfrm>
            <a:off x="6574025" y="4857587"/>
            <a:ext cx="3444875" cy="260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1200">
                <a:solidFill>
                  <a:srgbClr val="444444"/>
                </a:solidFill>
                <a:cs typeface="Open Sans" charset="0"/>
                <a:sym typeface="Open Sans" charset="0"/>
              </a:rPr>
              <a:t>Nullam id </a:t>
            </a:r>
            <a:r>
              <a:rPr lang="en-US" sz="1200" b="1">
                <a:solidFill>
                  <a:srgbClr val="444444"/>
                </a:solidFill>
                <a:cs typeface="Open Sans" charset="0"/>
                <a:sym typeface="Open Sans" charset="0"/>
              </a:rPr>
              <a:t>dolor</a:t>
            </a:r>
            <a:r>
              <a:rPr lang="en-US" sz="1200">
                <a:solidFill>
                  <a:srgbClr val="444444"/>
                </a:solidFill>
                <a:cs typeface="Open Sans" charset="0"/>
                <a:sym typeface="Open Sans" charset="0"/>
              </a:rPr>
              <a:t> id nibh ultricies vehicula ut id elit.</a:t>
            </a:r>
            <a:endParaRPr lang="en-US" sz="900"/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97959"/>
              </p:ext>
            </p:extLst>
          </p:nvPr>
        </p:nvGraphicFramePr>
        <p:xfrm>
          <a:off x="800100" y="2286000"/>
          <a:ext cx="5067300" cy="354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48F8B1-7083-B34A-ED02-17A548C82A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7D1927-1188-39DF-46FB-17E29BE056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0" y="3771900"/>
            <a:ext cx="12750800" cy="76200"/>
            <a:chOff x="0" y="0"/>
            <a:chExt cx="25501600" cy="152400"/>
          </a:xfrm>
        </p:grpSpPr>
        <p:sp>
          <p:nvSpPr>
            <p:cNvPr id="20484" name="AutoShape 4"/>
            <p:cNvSpPr>
              <a:spLocks/>
            </p:cNvSpPr>
            <p:nvPr/>
          </p:nvSpPr>
          <p:spPr bwMode="auto">
            <a:xfrm>
              <a:off x="0" y="0"/>
              <a:ext cx="4283319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5400" cap="flat" cmpd="sng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0485" name="AutoShape 5"/>
            <p:cNvSpPr>
              <a:spLocks/>
            </p:cNvSpPr>
            <p:nvPr/>
          </p:nvSpPr>
          <p:spPr bwMode="auto">
            <a:xfrm>
              <a:off x="4302653" y="0"/>
              <a:ext cx="5840007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5400" cap="flat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0486" name="AutoShape 6"/>
            <p:cNvSpPr>
              <a:spLocks/>
            </p:cNvSpPr>
            <p:nvPr/>
          </p:nvSpPr>
          <p:spPr bwMode="auto">
            <a:xfrm>
              <a:off x="10162000" y="0"/>
              <a:ext cx="7454901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5400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0487" name="AutoShape 7"/>
            <p:cNvSpPr>
              <a:spLocks/>
            </p:cNvSpPr>
            <p:nvPr/>
          </p:nvSpPr>
          <p:spPr bwMode="auto">
            <a:xfrm>
              <a:off x="17640300" y="0"/>
              <a:ext cx="7861300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0488" name="AutoShape 8"/>
          <p:cNvSpPr>
            <a:spLocks/>
          </p:cNvSpPr>
          <p:nvPr/>
        </p:nvSpPr>
        <p:spPr bwMode="auto">
          <a:xfrm rot="10800000" flipH="1">
            <a:off x="8007350" y="4076700"/>
            <a:ext cx="2917032" cy="17319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38"/>
                </a:moveTo>
                <a:lnTo>
                  <a:pt x="0" y="19647"/>
                </a:lnTo>
                <a:lnTo>
                  <a:pt x="3450" y="19647"/>
                </a:lnTo>
                <a:lnTo>
                  <a:pt x="4609" y="21599"/>
                </a:lnTo>
                <a:lnTo>
                  <a:pt x="5727" y="19717"/>
                </a:lnTo>
                <a:lnTo>
                  <a:pt x="21599" y="19717"/>
                </a:lnTo>
                <a:lnTo>
                  <a:pt x="21599" y="0"/>
                </a:lnTo>
                <a:lnTo>
                  <a:pt x="0" y="138"/>
                </a:lnTo>
                <a:close/>
              </a:path>
            </a:pathLst>
          </a:cu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miter lim="0"/>
            <a:headEnd/>
            <a:tailEnd/>
          </a:ln>
          <a:effectLst>
            <a:outerShdw blurRad="38100" dist="38100" dir="16800003" algn="ctr" rotWithShape="0">
              <a:srgbClr val="000000">
                <a:alpha val="10999"/>
              </a:srgbClr>
            </a:outerShdw>
          </a:effectLst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20489" name="AutoShape 9"/>
          <p:cNvSpPr>
            <a:spLocks/>
          </p:cNvSpPr>
          <p:nvPr/>
        </p:nvSpPr>
        <p:spPr bwMode="auto">
          <a:xfrm rot="10800000" flipH="1">
            <a:off x="3371850" y="4076700"/>
            <a:ext cx="2917032" cy="17319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38"/>
                </a:moveTo>
                <a:lnTo>
                  <a:pt x="0" y="19647"/>
                </a:lnTo>
                <a:lnTo>
                  <a:pt x="3450" y="19647"/>
                </a:lnTo>
                <a:lnTo>
                  <a:pt x="4609" y="21599"/>
                </a:lnTo>
                <a:lnTo>
                  <a:pt x="5727" y="19717"/>
                </a:lnTo>
                <a:lnTo>
                  <a:pt x="21599" y="19717"/>
                </a:lnTo>
                <a:lnTo>
                  <a:pt x="21599" y="0"/>
                </a:lnTo>
                <a:lnTo>
                  <a:pt x="0" y="138"/>
                </a:lnTo>
                <a:close/>
              </a:path>
            </a:pathLst>
          </a:cu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miter lim="0"/>
            <a:headEnd/>
            <a:tailEnd/>
          </a:ln>
          <a:effectLst>
            <a:outerShdw blurRad="38100" dist="38100" dir="16800003" algn="ctr" rotWithShape="0">
              <a:srgbClr val="000000">
                <a:alpha val="10999"/>
              </a:srgbClr>
            </a:outerShdw>
          </a:effectLst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20490" name="AutoShape 10"/>
          <p:cNvSpPr>
            <a:spLocks/>
          </p:cNvSpPr>
          <p:nvPr/>
        </p:nvSpPr>
        <p:spPr bwMode="auto">
          <a:xfrm>
            <a:off x="1069182" y="1658938"/>
            <a:ext cx="2917825" cy="17319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38"/>
                </a:moveTo>
                <a:lnTo>
                  <a:pt x="0" y="19647"/>
                </a:lnTo>
                <a:lnTo>
                  <a:pt x="3450" y="19647"/>
                </a:lnTo>
                <a:lnTo>
                  <a:pt x="4609" y="21599"/>
                </a:lnTo>
                <a:lnTo>
                  <a:pt x="5727" y="19717"/>
                </a:lnTo>
                <a:lnTo>
                  <a:pt x="21599" y="19717"/>
                </a:lnTo>
                <a:lnTo>
                  <a:pt x="21599" y="0"/>
                </a:lnTo>
                <a:lnTo>
                  <a:pt x="0" y="138"/>
                </a:lnTo>
                <a:close/>
              </a:path>
            </a:pathLst>
          </a:cu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miter lim="0"/>
            <a:headEnd/>
            <a:tailEnd/>
          </a:ln>
          <a:effectLst>
            <a:outerShdw blurRad="38100" dist="38100" dir="5400000" algn="ctr" rotWithShape="0">
              <a:srgbClr val="000000">
                <a:alpha val="10999"/>
              </a:srgbClr>
            </a:outerShdw>
          </a:effectLst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20491" name="AutoShape 11"/>
          <p:cNvSpPr>
            <a:spLocks/>
          </p:cNvSpPr>
          <p:nvPr/>
        </p:nvSpPr>
        <p:spPr bwMode="auto">
          <a:xfrm>
            <a:off x="5708650" y="1663700"/>
            <a:ext cx="2917032" cy="17319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38"/>
                </a:moveTo>
                <a:lnTo>
                  <a:pt x="0" y="19647"/>
                </a:lnTo>
                <a:lnTo>
                  <a:pt x="3450" y="19647"/>
                </a:lnTo>
                <a:lnTo>
                  <a:pt x="4609" y="21599"/>
                </a:lnTo>
                <a:lnTo>
                  <a:pt x="5727" y="19717"/>
                </a:lnTo>
                <a:lnTo>
                  <a:pt x="21599" y="19717"/>
                </a:lnTo>
                <a:lnTo>
                  <a:pt x="21599" y="0"/>
                </a:lnTo>
                <a:lnTo>
                  <a:pt x="0" y="138"/>
                </a:lnTo>
                <a:close/>
              </a:path>
            </a:pathLst>
          </a:cu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miter lim="0"/>
            <a:headEnd/>
            <a:tailEnd/>
          </a:ln>
          <a:effectLst>
            <a:outerShdw blurRad="38100" dist="38100" dir="5400000" algn="ctr" rotWithShape="0">
              <a:srgbClr val="000000">
                <a:alpha val="10999"/>
              </a:srgbClr>
            </a:outerShdw>
          </a:effectLst>
        </p:spPr>
        <p:txBody>
          <a:bodyPr lIns="0" tIns="0" rIns="0" bIns="0" anchor="ctr"/>
          <a:lstStyle/>
          <a:p>
            <a:endParaRPr lang="en-US" sz="900"/>
          </a:p>
        </p:txBody>
      </p:sp>
      <p:grpSp>
        <p:nvGrpSpPr>
          <p:cNvPr id="20492" name="Group 12"/>
          <p:cNvGrpSpPr>
            <a:grpSpLocks/>
          </p:cNvGrpSpPr>
          <p:nvPr/>
        </p:nvGrpSpPr>
        <p:grpSpPr bwMode="auto">
          <a:xfrm>
            <a:off x="1497807" y="3637757"/>
            <a:ext cx="356394" cy="356394"/>
            <a:chOff x="-1" y="-1"/>
            <a:chExt cx="711202" cy="711202"/>
          </a:xfrm>
        </p:grpSpPr>
        <p:sp>
          <p:nvSpPr>
            <p:cNvPr id="20493" name="AutoShape 13"/>
            <p:cNvSpPr>
              <a:spLocks/>
            </p:cNvSpPr>
            <p:nvPr/>
          </p:nvSpPr>
          <p:spPr bwMode="auto">
            <a:xfrm>
              <a:off x="-1" y="-1"/>
              <a:ext cx="711202" cy="71120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0000">
                <a:alpha val="29999"/>
              </a:srgbClr>
            </a:solidFill>
            <a:ln w="25400" cap="flat" cmpd="sng">
              <a:solidFill>
                <a:srgbClr val="000000">
                  <a:alpha val="29999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0494" name="AutoShape 14"/>
            <p:cNvSpPr>
              <a:spLocks/>
            </p:cNvSpPr>
            <p:nvPr/>
          </p:nvSpPr>
          <p:spPr bwMode="auto">
            <a:xfrm>
              <a:off x="203199" y="203200"/>
              <a:ext cx="304802" cy="3048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44444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20495" name="Group 15"/>
          <p:cNvGrpSpPr>
            <a:grpSpLocks/>
          </p:cNvGrpSpPr>
          <p:nvPr/>
        </p:nvGrpSpPr>
        <p:grpSpPr bwMode="auto">
          <a:xfrm>
            <a:off x="3815557" y="3637757"/>
            <a:ext cx="356394" cy="356394"/>
            <a:chOff x="-1" y="-1"/>
            <a:chExt cx="711202" cy="711202"/>
          </a:xfrm>
        </p:grpSpPr>
        <p:sp>
          <p:nvSpPr>
            <p:cNvPr id="20496" name="AutoShape 16"/>
            <p:cNvSpPr>
              <a:spLocks/>
            </p:cNvSpPr>
            <p:nvPr/>
          </p:nvSpPr>
          <p:spPr bwMode="auto">
            <a:xfrm>
              <a:off x="-1" y="-1"/>
              <a:ext cx="711202" cy="71120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0000">
                <a:alpha val="29999"/>
              </a:srgbClr>
            </a:solidFill>
            <a:ln w="25400" cap="flat" cmpd="sng">
              <a:solidFill>
                <a:srgbClr val="000000">
                  <a:alpha val="29999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0497" name="AutoShape 17"/>
            <p:cNvSpPr>
              <a:spLocks/>
            </p:cNvSpPr>
            <p:nvPr/>
          </p:nvSpPr>
          <p:spPr bwMode="auto">
            <a:xfrm>
              <a:off x="203199" y="203200"/>
              <a:ext cx="304802" cy="3048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44444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20498" name="Group 18"/>
          <p:cNvGrpSpPr>
            <a:grpSpLocks/>
          </p:cNvGrpSpPr>
          <p:nvPr/>
        </p:nvGrpSpPr>
        <p:grpSpPr bwMode="auto">
          <a:xfrm>
            <a:off x="6133307" y="3637757"/>
            <a:ext cx="356394" cy="356394"/>
            <a:chOff x="-1" y="-1"/>
            <a:chExt cx="711202" cy="711202"/>
          </a:xfrm>
        </p:grpSpPr>
        <p:sp>
          <p:nvSpPr>
            <p:cNvPr id="20499" name="AutoShape 19"/>
            <p:cNvSpPr>
              <a:spLocks/>
            </p:cNvSpPr>
            <p:nvPr/>
          </p:nvSpPr>
          <p:spPr bwMode="auto">
            <a:xfrm>
              <a:off x="-1" y="-1"/>
              <a:ext cx="711202" cy="71120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0000">
                <a:alpha val="29999"/>
              </a:srgbClr>
            </a:solidFill>
            <a:ln w="25400" cap="flat" cmpd="sng">
              <a:solidFill>
                <a:srgbClr val="000000">
                  <a:alpha val="29999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0500" name="AutoShape 20"/>
            <p:cNvSpPr>
              <a:spLocks/>
            </p:cNvSpPr>
            <p:nvPr/>
          </p:nvSpPr>
          <p:spPr bwMode="auto">
            <a:xfrm>
              <a:off x="203199" y="203200"/>
              <a:ext cx="304802" cy="3048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44444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20501" name="Group 21"/>
          <p:cNvGrpSpPr>
            <a:grpSpLocks/>
          </p:cNvGrpSpPr>
          <p:nvPr/>
        </p:nvGrpSpPr>
        <p:grpSpPr bwMode="auto">
          <a:xfrm>
            <a:off x="8451057" y="3637757"/>
            <a:ext cx="356394" cy="356394"/>
            <a:chOff x="-1" y="-1"/>
            <a:chExt cx="711202" cy="711202"/>
          </a:xfrm>
        </p:grpSpPr>
        <p:sp>
          <p:nvSpPr>
            <p:cNvPr id="20502" name="AutoShape 22"/>
            <p:cNvSpPr>
              <a:spLocks/>
            </p:cNvSpPr>
            <p:nvPr/>
          </p:nvSpPr>
          <p:spPr bwMode="auto">
            <a:xfrm>
              <a:off x="-1" y="-1"/>
              <a:ext cx="711202" cy="71120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0000">
                <a:alpha val="29999"/>
              </a:srgbClr>
            </a:solidFill>
            <a:ln w="25400" cap="flat" cmpd="sng">
              <a:solidFill>
                <a:srgbClr val="000000">
                  <a:alpha val="29999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0503" name="AutoShape 23"/>
            <p:cNvSpPr>
              <a:spLocks/>
            </p:cNvSpPr>
            <p:nvPr/>
          </p:nvSpPr>
          <p:spPr bwMode="auto">
            <a:xfrm>
              <a:off x="203199" y="203200"/>
              <a:ext cx="304802" cy="3048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44444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20504" name="Group 24"/>
          <p:cNvGrpSpPr>
            <a:grpSpLocks/>
          </p:cNvGrpSpPr>
          <p:nvPr/>
        </p:nvGrpSpPr>
        <p:grpSpPr bwMode="auto">
          <a:xfrm>
            <a:off x="2660650" y="1869282"/>
            <a:ext cx="1316832" cy="1190625"/>
            <a:chOff x="3111500" y="273050"/>
            <a:chExt cx="2311400" cy="2381250"/>
          </a:xfrm>
        </p:grpSpPr>
        <p:sp>
          <p:nvSpPr>
            <p:cNvPr id="20506" name="AutoShape 26"/>
            <p:cNvSpPr>
              <a:spLocks/>
            </p:cNvSpPr>
            <p:nvPr/>
          </p:nvSpPr>
          <p:spPr bwMode="auto">
            <a:xfrm>
              <a:off x="3111500" y="1485900"/>
              <a:ext cx="2311400" cy="1168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l"/>
              <a:r>
                <a:rPr lang="en-US" sz="1000" b="1" dirty="0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Description </a:t>
              </a:r>
            </a:p>
            <a:p>
              <a:pPr algn="l"/>
              <a:r>
                <a:rPr lang="en-US" sz="10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Nullam</a:t>
              </a:r>
              <a:r>
                <a:rPr lang="en-US" sz="1000" dirty="0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 id dolor id </a:t>
              </a:r>
              <a:r>
                <a:rPr lang="en-US" sz="10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nibh</a:t>
              </a:r>
              <a:r>
                <a:rPr lang="en-US" sz="1000" dirty="0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 </a:t>
              </a:r>
              <a:r>
                <a:rPr lang="en-US" sz="10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ultricies</a:t>
              </a:r>
              <a:r>
                <a:rPr lang="en-US" sz="1000" dirty="0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.</a:t>
              </a:r>
              <a:endParaRPr lang="en-US" sz="800" dirty="0">
                <a:solidFill>
                  <a:schemeClr val="tx2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507" name="AutoShape 27"/>
            <p:cNvSpPr>
              <a:spLocks/>
            </p:cNvSpPr>
            <p:nvPr/>
          </p:nvSpPr>
          <p:spPr bwMode="auto">
            <a:xfrm>
              <a:off x="3111500" y="273050"/>
              <a:ext cx="1970088" cy="1206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l"/>
              <a:r>
                <a:rPr 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  <a:cs typeface="Open Sans" charset="0"/>
                  <a:sym typeface="Open Sans" charset="0"/>
                </a:rPr>
                <a:t>2019</a:t>
              </a:r>
              <a:endParaRPr lang="en-US" sz="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0508" name="Group 28"/>
          <p:cNvGrpSpPr>
            <a:grpSpLocks/>
          </p:cNvGrpSpPr>
          <p:nvPr/>
        </p:nvGrpSpPr>
        <p:grpSpPr bwMode="auto">
          <a:xfrm>
            <a:off x="7308850" y="1869282"/>
            <a:ext cx="1316832" cy="1190625"/>
            <a:chOff x="3111500" y="273050"/>
            <a:chExt cx="2311400" cy="2381250"/>
          </a:xfrm>
        </p:grpSpPr>
        <p:sp>
          <p:nvSpPr>
            <p:cNvPr id="20510" name="AutoShape 30"/>
            <p:cNvSpPr>
              <a:spLocks/>
            </p:cNvSpPr>
            <p:nvPr/>
          </p:nvSpPr>
          <p:spPr bwMode="auto">
            <a:xfrm>
              <a:off x="3111500" y="1485900"/>
              <a:ext cx="2311400" cy="1168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l"/>
              <a:r>
                <a:rPr lang="en-US" sz="1000" b="1" dirty="0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Description </a:t>
              </a:r>
            </a:p>
            <a:p>
              <a:pPr algn="l"/>
              <a:r>
                <a:rPr lang="en-US" sz="10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Nullam</a:t>
              </a:r>
              <a:r>
                <a:rPr lang="en-US" sz="1000" dirty="0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 id dolor id </a:t>
              </a:r>
              <a:r>
                <a:rPr lang="en-US" sz="10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nibh</a:t>
              </a:r>
              <a:r>
                <a:rPr lang="en-US" sz="1000" dirty="0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 </a:t>
              </a:r>
              <a:r>
                <a:rPr lang="en-US" sz="10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ultricies</a:t>
              </a:r>
              <a:r>
                <a:rPr lang="en-US" sz="1000" dirty="0">
                  <a:solidFill>
                    <a:schemeClr val="tx2">
                      <a:lumMod val="65000"/>
                      <a:lumOff val="35000"/>
                    </a:schemeClr>
                  </a:solidFill>
                  <a:cs typeface="Open Sans" charset="0"/>
                  <a:sym typeface="Open Sans" charset="0"/>
                </a:rPr>
                <a:t>.</a:t>
              </a:r>
              <a:endParaRPr lang="en-US" sz="800" dirty="0">
                <a:solidFill>
                  <a:schemeClr val="tx2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511" name="AutoShape 31"/>
            <p:cNvSpPr>
              <a:spLocks/>
            </p:cNvSpPr>
            <p:nvPr/>
          </p:nvSpPr>
          <p:spPr bwMode="auto">
            <a:xfrm>
              <a:off x="3111500" y="273050"/>
              <a:ext cx="1970088" cy="1206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l"/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cs typeface="Open Sans" charset="0"/>
                  <a:sym typeface="Open Sans" charset="0"/>
                </a:rPr>
                <a:t>2021</a:t>
              </a:r>
              <a:endParaRPr lang="en-US" sz="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</p:grpSp>
      <p:sp>
        <p:nvSpPr>
          <p:cNvPr id="20513" name="AutoShape 33"/>
          <p:cNvSpPr>
            <a:spLocks/>
          </p:cNvSpPr>
          <p:nvPr/>
        </p:nvSpPr>
        <p:spPr bwMode="auto">
          <a:xfrm>
            <a:off x="4972050" y="5016500"/>
            <a:ext cx="1316832" cy="584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1100" b="1" dirty="0">
                <a:solidFill>
                  <a:schemeClr val="tx2">
                    <a:lumMod val="65000"/>
                    <a:lumOff val="35000"/>
                  </a:schemeClr>
                </a:solidFill>
                <a:cs typeface="Open Sans" charset="0"/>
                <a:sym typeface="Open Sans" charset="0"/>
              </a:rPr>
              <a:t>Description </a:t>
            </a:r>
          </a:p>
          <a:p>
            <a:pPr algn="l"/>
            <a:r>
              <a:rPr lang="en-US" sz="1100" dirty="0" err="1">
                <a:solidFill>
                  <a:schemeClr val="tx2">
                    <a:lumMod val="65000"/>
                    <a:lumOff val="35000"/>
                  </a:schemeClr>
                </a:solidFill>
                <a:cs typeface="Open Sans" charset="0"/>
                <a:sym typeface="Open Sans" charset="0"/>
              </a:rPr>
              <a:t>Nullam</a:t>
            </a:r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  <a:cs typeface="Open Sans" charset="0"/>
                <a:sym typeface="Open Sans" charset="0"/>
              </a:rPr>
              <a:t> id dolor id </a:t>
            </a:r>
            <a:r>
              <a:rPr lang="en-US" sz="1100" dirty="0" err="1">
                <a:solidFill>
                  <a:schemeClr val="tx2">
                    <a:lumMod val="65000"/>
                    <a:lumOff val="35000"/>
                  </a:schemeClr>
                </a:solidFill>
                <a:cs typeface="Open Sans" charset="0"/>
                <a:sym typeface="Open Sans" charset="0"/>
              </a:rPr>
              <a:t>nibh</a:t>
            </a:r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  <a:cs typeface="Open Sans" charset="0"/>
                <a:sym typeface="Open Sans" charset="0"/>
              </a:rPr>
              <a:t> </a:t>
            </a:r>
            <a:r>
              <a:rPr lang="en-US" sz="1100" dirty="0" err="1">
                <a:solidFill>
                  <a:schemeClr val="tx2">
                    <a:lumMod val="65000"/>
                    <a:lumOff val="35000"/>
                  </a:schemeClr>
                </a:solidFill>
                <a:cs typeface="Open Sans" charset="0"/>
                <a:sym typeface="Open Sans" charset="0"/>
              </a:rPr>
              <a:t>ultricies</a:t>
            </a:r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  <a:cs typeface="Open Sans" charset="0"/>
                <a:sym typeface="Open Sans" charset="0"/>
              </a:rPr>
              <a:t>.</a:t>
            </a:r>
            <a:endParaRPr lang="en-US" sz="10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514" name="AutoShape 34"/>
          <p:cNvSpPr>
            <a:spLocks/>
          </p:cNvSpPr>
          <p:nvPr/>
        </p:nvSpPr>
        <p:spPr bwMode="auto">
          <a:xfrm>
            <a:off x="4972050" y="4410075"/>
            <a:ext cx="985044" cy="603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Open Sans" charset="0"/>
                <a:sym typeface="Open Sans" charset="0"/>
              </a:rPr>
              <a:t>2020</a:t>
            </a:r>
            <a:endParaRPr lang="en-US" sz="7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20516" name="AutoShape 36"/>
          <p:cNvSpPr>
            <a:spLocks/>
          </p:cNvSpPr>
          <p:nvPr/>
        </p:nvSpPr>
        <p:spPr bwMode="auto">
          <a:xfrm>
            <a:off x="9607550" y="5016500"/>
            <a:ext cx="1316832" cy="584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1100" b="1">
                <a:solidFill>
                  <a:schemeClr val="tx2">
                    <a:lumMod val="65000"/>
                    <a:lumOff val="35000"/>
                  </a:schemeClr>
                </a:solidFill>
                <a:cs typeface="Open Sans" charset="0"/>
                <a:sym typeface="Open Sans" charset="0"/>
              </a:rPr>
              <a:t>Description </a:t>
            </a:r>
          </a:p>
          <a:p>
            <a:pPr algn="l"/>
            <a:r>
              <a:rPr lang="en-US" sz="1100">
                <a:solidFill>
                  <a:schemeClr val="tx2">
                    <a:lumMod val="65000"/>
                    <a:lumOff val="35000"/>
                  </a:schemeClr>
                </a:solidFill>
                <a:cs typeface="Open Sans" charset="0"/>
                <a:sym typeface="Open Sans" charset="0"/>
              </a:rPr>
              <a:t>Nullam id dolor id nibh ultricies.</a:t>
            </a:r>
            <a:endParaRPr lang="en-US" sz="100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517" name="AutoShape 37"/>
          <p:cNvSpPr>
            <a:spLocks/>
          </p:cNvSpPr>
          <p:nvPr/>
        </p:nvSpPr>
        <p:spPr bwMode="auto">
          <a:xfrm>
            <a:off x="9607550" y="4410075"/>
            <a:ext cx="985044" cy="603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+mj-lt"/>
                <a:cs typeface="Open Sans" charset="0"/>
                <a:sym typeface="Open Sans" charset="0"/>
              </a:rPr>
              <a:t>2022</a:t>
            </a:r>
            <a:endParaRPr lang="en-US" sz="7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0518" name="Group 38"/>
          <p:cNvGrpSpPr>
            <a:grpSpLocks/>
          </p:cNvGrpSpPr>
          <p:nvPr/>
        </p:nvGrpSpPr>
        <p:grpSpPr bwMode="auto">
          <a:xfrm>
            <a:off x="10768807" y="3637757"/>
            <a:ext cx="356394" cy="356394"/>
            <a:chOff x="-1" y="-1"/>
            <a:chExt cx="711202" cy="711202"/>
          </a:xfrm>
        </p:grpSpPr>
        <p:sp>
          <p:nvSpPr>
            <p:cNvPr id="20519" name="AutoShape 39"/>
            <p:cNvSpPr>
              <a:spLocks/>
            </p:cNvSpPr>
            <p:nvPr/>
          </p:nvSpPr>
          <p:spPr bwMode="auto">
            <a:xfrm>
              <a:off x="-1" y="-1"/>
              <a:ext cx="711202" cy="71120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0000">
                <a:alpha val="29999"/>
              </a:srgbClr>
            </a:solidFill>
            <a:ln w="25400" cap="flat" cmpd="sng">
              <a:solidFill>
                <a:srgbClr val="000000">
                  <a:alpha val="29999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20520" name="AutoShape 40"/>
            <p:cNvSpPr>
              <a:spLocks/>
            </p:cNvSpPr>
            <p:nvPr/>
          </p:nvSpPr>
          <p:spPr bwMode="auto">
            <a:xfrm>
              <a:off x="203199" y="203200"/>
              <a:ext cx="304802" cy="3048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44444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92100"/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0521" name="AutoShape 41"/>
          <p:cNvSpPr>
            <a:spLocks/>
          </p:cNvSpPr>
          <p:nvPr/>
        </p:nvSpPr>
        <p:spPr bwMode="auto">
          <a:xfrm>
            <a:off x="10452100" y="2705100"/>
            <a:ext cx="985044" cy="603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  <a:cs typeface="Open Sans" charset="0"/>
                <a:sym typeface="Open Sans" charset="0"/>
              </a:rPr>
              <a:t>2023</a:t>
            </a:r>
            <a:endParaRPr lang="en-US" sz="7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0526" name="AutoShape 46"/>
          <p:cNvSpPr>
            <a:spLocks/>
          </p:cNvSpPr>
          <p:nvPr/>
        </p:nvSpPr>
        <p:spPr bwMode="auto">
          <a:xfrm>
            <a:off x="11131550" y="6315075"/>
            <a:ext cx="230982" cy="260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endParaRPr lang="en-US" sz="900" dirty="0"/>
          </a:p>
        </p:txBody>
      </p:sp>
      <p:sp>
        <p:nvSpPr>
          <p:cNvPr id="48" name="AutoShape 2"/>
          <p:cNvSpPr>
            <a:spLocks/>
          </p:cNvSpPr>
          <p:nvPr/>
        </p:nvSpPr>
        <p:spPr bwMode="auto">
          <a:xfrm>
            <a:off x="1104900" y="1714500"/>
            <a:ext cx="1409700" cy="148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292100"/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9" name="AutoShape 2"/>
          <p:cNvSpPr>
            <a:spLocks/>
          </p:cNvSpPr>
          <p:nvPr/>
        </p:nvSpPr>
        <p:spPr bwMode="auto">
          <a:xfrm>
            <a:off x="5753100" y="1714500"/>
            <a:ext cx="1409700" cy="148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292100"/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0" name="AutoShape 2"/>
          <p:cNvSpPr>
            <a:spLocks/>
          </p:cNvSpPr>
          <p:nvPr/>
        </p:nvSpPr>
        <p:spPr bwMode="auto">
          <a:xfrm>
            <a:off x="3390900" y="4267200"/>
            <a:ext cx="1409700" cy="148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292100"/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51" name="AutoShape 2"/>
          <p:cNvSpPr>
            <a:spLocks/>
          </p:cNvSpPr>
          <p:nvPr/>
        </p:nvSpPr>
        <p:spPr bwMode="auto">
          <a:xfrm>
            <a:off x="8039100" y="4267200"/>
            <a:ext cx="1409700" cy="148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7F7F"/>
          </a:solidFill>
          <a:ln w="25400" cap="flat" cmpd="sng">
            <a:solidFill>
              <a:srgbClr val="7F7F7F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292100"/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1F4C91-30B6-8675-1481-A60F84F6A9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949D06-C711-FFDE-9929-465F0D59FE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8" name="AutoShape 24"/>
          <p:cNvSpPr>
            <a:spLocks/>
          </p:cNvSpPr>
          <p:nvPr/>
        </p:nvSpPr>
        <p:spPr bwMode="auto">
          <a:xfrm>
            <a:off x="3724900" y="4890338"/>
            <a:ext cx="868363" cy="533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Open Sans" charset="0"/>
                <a:sym typeface="Open Sans" charset="0"/>
              </a:rPr>
              <a:t>2020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529" name="AutoShape 25"/>
          <p:cNvSpPr>
            <a:spLocks/>
          </p:cNvSpPr>
          <p:nvPr/>
        </p:nvSpPr>
        <p:spPr bwMode="auto">
          <a:xfrm>
            <a:off x="1513359" y="5631005"/>
            <a:ext cx="868363" cy="533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Open Sans" charset="0"/>
                <a:sym typeface="Open Sans" charset="0"/>
              </a:rPr>
              <a:t>2019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530" name="AutoShape 26"/>
          <p:cNvSpPr>
            <a:spLocks/>
          </p:cNvSpPr>
          <p:nvPr/>
        </p:nvSpPr>
        <p:spPr bwMode="auto">
          <a:xfrm>
            <a:off x="5888794" y="4152900"/>
            <a:ext cx="868363" cy="533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Open Sans" charset="0"/>
                <a:sym typeface="Open Sans" charset="0"/>
              </a:rPr>
              <a:t>2021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531" name="AutoShape 27"/>
          <p:cNvSpPr>
            <a:spLocks/>
          </p:cNvSpPr>
          <p:nvPr/>
        </p:nvSpPr>
        <p:spPr bwMode="auto">
          <a:xfrm>
            <a:off x="8180959" y="3334180"/>
            <a:ext cx="868363" cy="533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+mj-lt"/>
                <a:cs typeface="Open Sans" charset="0"/>
                <a:sym typeface="Open Sans" charset="0"/>
              </a:rPr>
              <a:t>2022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532" name="AutoShape 28"/>
          <p:cNvSpPr>
            <a:spLocks/>
          </p:cNvSpPr>
          <p:nvPr/>
        </p:nvSpPr>
        <p:spPr bwMode="auto">
          <a:xfrm>
            <a:off x="9804400" y="2905125"/>
            <a:ext cx="868363" cy="533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Open Sans" charset="0"/>
                <a:sym typeface="Open Sans" charset="0"/>
              </a:rPr>
              <a:t>2023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533" name="AutoShape 29"/>
          <p:cNvSpPr>
            <a:spLocks/>
          </p:cNvSpPr>
          <p:nvPr/>
        </p:nvSpPr>
        <p:spPr bwMode="auto">
          <a:xfrm>
            <a:off x="1219200" y="4121150"/>
            <a:ext cx="186055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1250" b="1" dirty="0">
                <a:solidFill>
                  <a:srgbClr val="444444"/>
                </a:solidFill>
                <a:cs typeface="Open Sans" charset="0"/>
                <a:sym typeface="Open Sans" charset="0"/>
              </a:rPr>
              <a:t>Description</a:t>
            </a:r>
            <a:r>
              <a:rPr lang="en-US" sz="1050" b="1" dirty="0">
                <a:solidFill>
                  <a:srgbClr val="444444"/>
                </a:solidFill>
                <a:cs typeface="Open Sans" charset="0"/>
                <a:sym typeface="Open Sans" charset="0"/>
              </a:rPr>
              <a:t> </a:t>
            </a:r>
          </a:p>
          <a:p>
            <a:pPr algn="l"/>
            <a:r>
              <a:rPr lang="en-US" sz="1050" dirty="0" err="1">
                <a:solidFill>
                  <a:srgbClr val="444444"/>
                </a:solidFill>
                <a:cs typeface="Open Sans" charset="0"/>
                <a:sym typeface="Open Sans" charset="0"/>
              </a:rPr>
              <a:t>Nullam</a:t>
            </a:r>
            <a:r>
              <a:rPr lang="en-US" sz="1050" dirty="0">
                <a:solidFill>
                  <a:srgbClr val="444444"/>
                </a:solidFill>
                <a:cs typeface="Open Sans" charset="0"/>
                <a:sym typeface="Open Sans" charset="0"/>
              </a:rPr>
              <a:t> id dolor id </a:t>
            </a:r>
            <a:r>
              <a:rPr lang="en-US" sz="1050" dirty="0" err="1">
                <a:solidFill>
                  <a:srgbClr val="444444"/>
                </a:solidFill>
                <a:cs typeface="Open Sans" charset="0"/>
                <a:sym typeface="Open Sans" charset="0"/>
              </a:rPr>
              <a:t>nibh</a:t>
            </a:r>
            <a:r>
              <a:rPr lang="en-US" sz="1050" dirty="0">
                <a:solidFill>
                  <a:srgbClr val="444444"/>
                </a:solidFill>
                <a:cs typeface="Open Sans" charset="0"/>
                <a:sym typeface="Open Sans" charset="0"/>
              </a:rPr>
              <a:t> </a:t>
            </a:r>
            <a:r>
              <a:rPr lang="en-US" sz="1050" dirty="0" err="1">
                <a:solidFill>
                  <a:srgbClr val="444444"/>
                </a:solidFill>
                <a:cs typeface="Open Sans" charset="0"/>
                <a:sym typeface="Open Sans" charset="0"/>
              </a:rPr>
              <a:t>ultricies</a:t>
            </a:r>
            <a:r>
              <a:rPr lang="en-US" sz="1050" dirty="0">
                <a:solidFill>
                  <a:srgbClr val="444444"/>
                </a:solidFill>
                <a:cs typeface="Open Sans" charset="0"/>
                <a:sym typeface="Open Sans" charset="0"/>
              </a:rPr>
              <a:t>.</a:t>
            </a:r>
            <a:endParaRPr lang="en-US" sz="900" dirty="0"/>
          </a:p>
        </p:txBody>
      </p:sp>
      <p:sp>
        <p:nvSpPr>
          <p:cNvPr id="21534" name="AutoShape 30"/>
          <p:cNvSpPr>
            <a:spLocks/>
          </p:cNvSpPr>
          <p:nvPr/>
        </p:nvSpPr>
        <p:spPr bwMode="auto">
          <a:xfrm>
            <a:off x="8106409" y="5319855"/>
            <a:ext cx="186055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1250" b="1" dirty="0">
                <a:solidFill>
                  <a:srgbClr val="444444"/>
                </a:solidFill>
                <a:cs typeface="Open Sans" charset="0"/>
                <a:sym typeface="Open Sans" charset="0"/>
              </a:rPr>
              <a:t>Description</a:t>
            </a:r>
            <a:r>
              <a:rPr lang="en-US" sz="1050" b="1" dirty="0">
                <a:solidFill>
                  <a:srgbClr val="444444"/>
                </a:solidFill>
                <a:cs typeface="Open Sans" charset="0"/>
                <a:sym typeface="Open Sans" charset="0"/>
              </a:rPr>
              <a:t> </a:t>
            </a:r>
          </a:p>
          <a:p>
            <a:pPr algn="l"/>
            <a:r>
              <a:rPr lang="en-US" sz="1050" dirty="0" err="1">
                <a:solidFill>
                  <a:srgbClr val="444444"/>
                </a:solidFill>
                <a:cs typeface="Open Sans" charset="0"/>
                <a:sym typeface="Open Sans" charset="0"/>
              </a:rPr>
              <a:t>Nullam</a:t>
            </a:r>
            <a:r>
              <a:rPr lang="en-US" sz="1050" dirty="0">
                <a:solidFill>
                  <a:srgbClr val="444444"/>
                </a:solidFill>
                <a:cs typeface="Open Sans" charset="0"/>
                <a:sym typeface="Open Sans" charset="0"/>
              </a:rPr>
              <a:t> id dolor id </a:t>
            </a:r>
            <a:r>
              <a:rPr lang="en-US" sz="1050" dirty="0" err="1">
                <a:solidFill>
                  <a:srgbClr val="444444"/>
                </a:solidFill>
                <a:cs typeface="Open Sans" charset="0"/>
                <a:sym typeface="Open Sans" charset="0"/>
              </a:rPr>
              <a:t>nibh</a:t>
            </a:r>
            <a:r>
              <a:rPr lang="en-US" sz="1050" dirty="0">
                <a:solidFill>
                  <a:srgbClr val="444444"/>
                </a:solidFill>
                <a:cs typeface="Open Sans" charset="0"/>
                <a:sym typeface="Open Sans" charset="0"/>
              </a:rPr>
              <a:t> </a:t>
            </a:r>
            <a:r>
              <a:rPr lang="en-US" sz="1050" dirty="0" err="1">
                <a:solidFill>
                  <a:srgbClr val="444444"/>
                </a:solidFill>
                <a:cs typeface="Open Sans" charset="0"/>
                <a:sym typeface="Open Sans" charset="0"/>
              </a:rPr>
              <a:t>ultricies</a:t>
            </a:r>
            <a:r>
              <a:rPr lang="en-US" sz="1050" dirty="0">
                <a:solidFill>
                  <a:srgbClr val="444444"/>
                </a:solidFill>
                <a:cs typeface="Open Sans" charset="0"/>
                <a:sym typeface="Open Sans" charset="0"/>
              </a:rPr>
              <a:t>.</a:t>
            </a:r>
            <a:endParaRPr lang="en-US" sz="900" dirty="0"/>
          </a:p>
        </p:txBody>
      </p:sp>
      <p:sp>
        <p:nvSpPr>
          <p:cNvPr id="21535" name="AutoShape 31"/>
          <p:cNvSpPr>
            <a:spLocks/>
          </p:cNvSpPr>
          <p:nvPr/>
        </p:nvSpPr>
        <p:spPr bwMode="auto">
          <a:xfrm>
            <a:off x="3422650" y="3530600"/>
            <a:ext cx="186055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1250" b="1">
                <a:solidFill>
                  <a:srgbClr val="444444"/>
                </a:solidFill>
                <a:cs typeface="Open Sans" charset="0"/>
                <a:sym typeface="Open Sans" charset="0"/>
              </a:rPr>
              <a:t>Description</a:t>
            </a:r>
            <a:r>
              <a:rPr lang="en-US" sz="1050" b="1">
                <a:solidFill>
                  <a:srgbClr val="444444"/>
                </a:solidFill>
                <a:cs typeface="Open Sans" charset="0"/>
                <a:sym typeface="Open Sans" charset="0"/>
              </a:rPr>
              <a:t> </a:t>
            </a:r>
          </a:p>
          <a:p>
            <a:pPr algn="l"/>
            <a:r>
              <a:rPr lang="en-US" sz="1050">
                <a:solidFill>
                  <a:srgbClr val="444444"/>
                </a:solidFill>
                <a:cs typeface="Open Sans" charset="0"/>
                <a:sym typeface="Open Sans" charset="0"/>
              </a:rPr>
              <a:t>Nullam id dolor id nibh ultricies.</a:t>
            </a:r>
            <a:endParaRPr lang="en-US" sz="900"/>
          </a:p>
        </p:txBody>
      </p:sp>
      <p:sp>
        <p:nvSpPr>
          <p:cNvPr id="21543" name="AutoShape 39"/>
          <p:cNvSpPr>
            <a:spLocks/>
          </p:cNvSpPr>
          <p:nvPr/>
        </p:nvSpPr>
        <p:spPr bwMode="auto">
          <a:xfrm>
            <a:off x="5796852" y="5993544"/>
            <a:ext cx="186055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l"/>
            <a:r>
              <a:rPr lang="en-US" sz="1250" b="1" dirty="0">
                <a:solidFill>
                  <a:srgbClr val="444444"/>
                </a:solidFill>
                <a:cs typeface="Open Sans" charset="0"/>
                <a:sym typeface="Open Sans" charset="0"/>
              </a:rPr>
              <a:t>Description</a:t>
            </a:r>
            <a:r>
              <a:rPr lang="en-US" sz="1050" b="1" dirty="0">
                <a:solidFill>
                  <a:srgbClr val="444444"/>
                </a:solidFill>
                <a:cs typeface="Open Sans" charset="0"/>
                <a:sym typeface="Open Sans" charset="0"/>
              </a:rPr>
              <a:t> </a:t>
            </a:r>
          </a:p>
          <a:p>
            <a:pPr algn="l"/>
            <a:r>
              <a:rPr lang="en-US" sz="1050" dirty="0" err="1">
                <a:solidFill>
                  <a:srgbClr val="444444"/>
                </a:solidFill>
                <a:cs typeface="Open Sans" charset="0"/>
                <a:sym typeface="Open Sans" charset="0"/>
              </a:rPr>
              <a:t>Nullam</a:t>
            </a:r>
            <a:r>
              <a:rPr lang="en-US" sz="1050" dirty="0">
                <a:solidFill>
                  <a:srgbClr val="444444"/>
                </a:solidFill>
                <a:cs typeface="Open Sans" charset="0"/>
                <a:sym typeface="Open Sans" charset="0"/>
              </a:rPr>
              <a:t> id dolor id </a:t>
            </a:r>
            <a:r>
              <a:rPr lang="en-US" sz="1050" dirty="0" err="1">
                <a:solidFill>
                  <a:srgbClr val="444444"/>
                </a:solidFill>
                <a:cs typeface="Open Sans" charset="0"/>
                <a:sym typeface="Open Sans" charset="0"/>
              </a:rPr>
              <a:t>nibh</a:t>
            </a:r>
            <a:r>
              <a:rPr lang="en-US" sz="1050" dirty="0">
                <a:solidFill>
                  <a:srgbClr val="444444"/>
                </a:solidFill>
                <a:cs typeface="Open Sans" charset="0"/>
                <a:sym typeface="Open Sans" charset="0"/>
              </a:rPr>
              <a:t> </a:t>
            </a:r>
            <a:r>
              <a:rPr lang="en-US" sz="1050" dirty="0" err="1">
                <a:solidFill>
                  <a:srgbClr val="444444"/>
                </a:solidFill>
                <a:cs typeface="Open Sans" charset="0"/>
                <a:sym typeface="Open Sans" charset="0"/>
              </a:rPr>
              <a:t>ultricies</a:t>
            </a:r>
            <a:r>
              <a:rPr lang="en-US" sz="1050" dirty="0">
                <a:solidFill>
                  <a:srgbClr val="444444"/>
                </a:solidFill>
                <a:cs typeface="Open Sans" charset="0"/>
                <a:sym typeface="Open Sans" charset="0"/>
              </a:rPr>
              <a:t>.</a:t>
            </a:r>
            <a:endParaRPr lang="en-US" sz="900" dirty="0"/>
          </a:p>
        </p:txBody>
      </p:sp>
      <p:sp>
        <p:nvSpPr>
          <p:cNvPr id="51" name="Rectangular Callout 4"/>
          <p:cNvSpPr/>
          <p:nvPr/>
        </p:nvSpPr>
        <p:spPr bwMode="auto">
          <a:xfrm>
            <a:off x="1219200" y="3009900"/>
            <a:ext cx="1371600" cy="1104900"/>
          </a:xfrm>
          <a:custGeom>
            <a:avLst/>
            <a:gdLst>
              <a:gd name="connsiteX0" fmla="*/ 0 w 3352800"/>
              <a:gd name="connsiteY0" fmla="*/ 0 h 2286000"/>
              <a:gd name="connsiteX1" fmla="*/ 558800 w 3352800"/>
              <a:gd name="connsiteY1" fmla="*/ 0 h 2286000"/>
              <a:gd name="connsiteX2" fmla="*/ 558800 w 3352800"/>
              <a:gd name="connsiteY2" fmla="*/ 0 h 2286000"/>
              <a:gd name="connsiteX3" fmla="*/ 1397000 w 3352800"/>
              <a:gd name="connsiteY3" fmla="*/ 0 h 2286000"/>
              <a:gd name="connsiteX4" fmla="*/ 3352800 w 3352800"/>
              <a:gd name="connsiteY4" fmla="*/ 0 h 2286000"/>
              <a:gd name="connsiteX5" fmla="*/ 3352800 w 3352800"/>
              <a:gd name="connsiteY5" fmla="*/ 1333500 h 2286000"/>
              <a:gd name="connsiteX6" fmla="*/ 3352800 w 3352800"/>
              <a:gd name="connsiteY6" fmla="*/ 1333500 h 2286000"/>
              <a:gd name="connsiteX7" fmla="*/ 3352800 w 3352800"/>
              <a:gd name="connsiteY7" fmla="*/ 1905000 h 2286000"/>
              <a:gd name="connsiteX8" fmla="*/ 3352800 w 3352800"/>
              <a:gd name="connsiteY8" fmla="*/ 2286000 h 2286000"/>
              <a:gd name="connsiteX9" fmla="*/ 1397000 w 3352800"/>
              <a:gd name="connsiteY9" fmla="*/ 2286000 h 2286000"/>
              <a:gd name="connsiteX10" fmla="*/ 977911 w 3352800"/>
              <a:gd name="connsiteY10" fmla="*/ 2571750 h 2286000"/>
              <a:gd name="connsiteX11" fmla="*/ 558800 w 3352800"/>
              <a:gd name="connsiteY11" fmla="*/ 2286000 h 2286000"/>
              <a:gd name="connsiteX12" fmla="*/ 0 w 3352800"/>
              <a:gd name="connsiteY12" fmla="*/ 2286000 h 2286000"/>
              <a:gd name="connsiteX13" fmla="*/ 0 w 3352800"/>
              <a:gd name="connsiteY13" fmla="*/ 1905000 h 2286000"/>
              <a:gd name="connsiteX14" fmla="*/ 0 w 3352800"/>
              <a:gd name="connsiteY14" fmla="*/ 1333500 h 2286000"/>
              <a:gd name="connsiteX15" fmla="*/ 0 w 3352800"/>
              <a:gd name="connsiteY15" fmla="*/ 1333500 h 2286000"/>
              <a:gd name="connsiteX16" fmla="*/ 0 w 3352800"/>
              <a:gd name="connsiteY16" fmla="*/ 0 h 2286000"/>
              <a:gd name="connsiteX0" fmla="*/ 0 w 3352800"/>
              <a:gd name="connsiteY0" fmla="*/ 0 h 2571750"/>
              <a:gd name="connsiteX1" fmla="*/ 558800 w 3352800"/>
              <a:gd name="connsiteY1" fmla="*/ 0 h 2571750"/>
              <a:gd name="connsiteX2" fmla="*/ 558800 w 3352800"/>
              <a:gd name="connsiteY2" fmla="*/ 0 h 2571750"/>
              <a:gd name="connsiteX3" fmla="*/ 1397000 w 3352800"/>
              <a:gd name="connsiteY3" fmla="*/ 0 h 2571750"/>
              <a:gd name="connsiteX4" fmla="*/ 3352800 w 3352800"/>
              <a:gd name="connsiteY4" fmla="*/ 0 h 2571750"/>
              <a:gd name="connsiteX5" fmla="*/ 3352800 w 3352800"/>
              <a:gd name="connsiteY5" fmla="*/ 1333500 h 2571750"/>
              <a:gd name="connsiteX6" fmla="*/ 3352800 w 3352800"/>
              <a:gd name="connsiteY6" fmla="*/ 1333500 h 2571750"/>
              <a:gd name="connsiteX7" fmla="*/ 3352800 w 3352800"/>
              <a:gd name="connsiteY7" fmla="*/ 1905000 h 2571750"/>
              <a:gd name="connsiteX8" fmla="*/ 3352800 w 3352800"/>
              <a:gd name="connsiteY8" fmla="*/ 2286000 h 2571750"/>
              <a:gd name="connsiteX9" fmla="*/ 1170207 w 3352800"/>
              <a:gd name="connsiteY9" fmla="*/ 2286000 h 2571750"/>
              <a:gd name="connsiteX10" fmla="*/ 977911 w 3352800"/>
              <a:gd name="connsiteY10" fmla="*/ 2571750 h 2571750"/>
              <a:gd name="connsiteX11" fmla="*/ 558800 w 3352800"/>
              <a:gd name="connsiteY11" fmla="*/ 2286000 h 2571750"/>
              <a:gd name="connsiteX12" fmla="*/ 0 w 3352800"/>
              <a:gd name="connsiteY12" fmla="*/ 2286000 h 2571750"/>
              <a:gd name="connsiteX13" fmla="*/ 0 w 3352800"/>
              <a:gd name="connsiteY13" fmla="*/ 1905000 h 2571750"/>
              <a:gd name="connsiteX14" fmla="*/ 0 w 3352800"/>
              <a:gd name="connsiteY14" fmla="*/ 1333500 h 2571750"/>
              <a:gd name="connsiteX15" fmla="*/ 0 w 3352800"/>
              <a:gd name="connsiteY15" fmla="*/ 1333500 h 2571750"/>
              <a:gd name="connsiteX16" fmla="*/ 0 w 3352800"/>
              <a:gd name="connsiteY16" fmla="*/ 0 h 2571750"/>
              <a:gd name="connsiteX0" fmla="*/ 0 w 3352800"/>
              <a:gd name="connsiteY0" fmla="*/ 0 h 2571750"/>
              <a:gd name="connsiteX1" fmla="*/ 558800 w 3352800"/>
              <a:gd name="connsiteY1" fmla="*/ 0 h 2571750"/>
              <a:gd name="connsiteX2" fmla="*/ 558800 w 3352800"/>
              <a:gd name="connsiteY2" fmla="*/ 0 h 2571750"/>
              <a:gd name="connsiteX3" fmla="*/ 1397000 w 3352800"/>
              <a:gd name="connsiteY3" fmla="*/ 0 h 2571750"/>
              <a:gd name="connsiteX4" fmla="*/ 3352800 w 3352800"/>
              <a:gd name="connsiteY4" fmla="*/ 0 h 2571750"/>
              <a:gd name="connsiteX5" fmla="*/ 3352800 w 3352800"/>
              <a:gd name="connsiteY5" fmla="*/ 1333500 h 2571750"/>
              <a:gd name="connsiteX6" fmla="*/ 3352800 w 3352800"/>
              <a:gd name="connsiteY6" fmla="*/ 1333500 h 2571750"/>
              <a:gd name="connsiteX7" fmla="*/ 3352800 w 3352800"/>
              <a:gd name="connsiteY7" fmla="*/ 1905000 h 2571750"/>
              <a:gd name="connsiteX8" fmla="*/ 3352800 w 3352800"/>
              <a:gd name="connsiteY8" fmla="*/ 2286000 h 2571750"/>
              <a:gd name="connsiteX9" fmla="*/ 1170207 w 3352800"/>
              <a:gd name="connsiteY9" fmla="*/ 2286000 h 2571750"/>
              <a:gd name="connsiteX10" fmla="*/ 977911 w 3352800"/>
              <a:gd name="connsiteY10" fmla="*/ 2571750 h 2571750"/>
              <a:gd name="connsiteX11" fmla="*/ 785593 w 3352800"/>
              <a:gd name="connsiteY11" fmla="*/ 2286000 h 2571750"/>
              <a:gd name="connsiteX12" fmla="*/ 0 w 3352800"/>
              <a:gd name="connsiteY12" fmla="*/ 2286000 h 2571750"/>
              <a:gd name="connsiteX13" fmla="*/ 0 w 3352800"/>
              <a:gd name="connsiteY13" fmla="*/ 1905000 h 2571750"/>
              <a:gd name="connsiteX14" fmla="*/ 0 w 3352800"/>
              <a:gd name="connsiteY14" fmla="*/ 1333500 h 2571750"/>
              <a:gd name="connsiteX15" fmla="*/ 0 w 3352800"/>
              <a:gd name="connsiteY15" fmla="*/ 1333500 h 2571750"/>
              <a:gd name="connsiteX16" fmla="*/ 0 w 3352800"/>
              <a:gd name="connsiteY16" fmla="*/ 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52800" h="2571750">
                <a:moveTo>
                  <a:pt x="0" y="0"/>
                </a:moveTo>
                <a:lnTo>
                  <a:pt x="558800" y="0"/>
                </a:lnTo>
                <a:lnTo>
                  <a:pt x="558800" y="0"/>
                </a:lnTo>
                <a:lnTo>
                  <a:pt x="1397000" y="0"/>
                </a:lnTo>
                <a:lnTo>
                  <a:pt x="3352800" y="0"/>
                </a:lnTo>
                <a:lnTo>
                  <a:pt x="3352800" y="1333500"/>
                </a:lnTo>
                <a:lnTo>
                  <a:pt x="3352800" y="1333500"/>
                </a:lnTo>
                <a:lnTo>
                  <a:pt x="3352800" y="1905000"/>
                </a:lnTo>
                <a:lnTo>
                  <a:pt x="3352800" y="2286000"/>
                </a:lnTo>
                <a:lnTo>
                  <a:pt x="1170207" y="2286000"/>
                </a:lnTo>
                <a:lnTo>
                  <a:pt x="977911" y="2571750"/>
                </a:lnTo>
                <a:lnTo>
                  <a:pt x="785593" y="2286000"/>
                </a:lnTo>
                <a:lnTo>
                  <a:pt x="0" y="2286000"/>
                </a:lnTo>
                <a:lnTo>
                  <a:pt x="0" y="1905000"/>
                </a:lnTo>
                <a:lnTo>
                  <a:pt x="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19050" tIns="19050" rIns="19050" bIns="19050" anchor="ctr"/>
          <a:lstStyle/>
          <a:p>
            <a:pPr marL="400050" indent="-228600">
              <a:defRPr/>
            </a:pPr>
            <a:endParaRPr lang="en-US" sz="900">
              <a:cs typeface="Gill Sans" charset="0"/>
            </a:endParaRPr>
          </a:p>
        </p:txBody>
      </p:sp>
      <p:sp>
        <p:nvSpPr>
          <p:cNvPr id="52" name="Rectangular Callout 4"/>
          <p:cNvSpPr/>
          <p:nvPr/>
        </p:nvSpPr>
        <p:spPr bwMode="auto">
          <a:xfrm>
            <a:off x="3429000" y="2362200"/>
            <a:ext cx="1371600" cy="1104900"/>
          </a:xfrm>
          <a:custGeom>
            <a:avLst/>
            <a:gdLst>
              <a:gd name="connsiteX0" fmla="*/ 0 w 3352800"/>
              <a:gd name="connsiteY0" fmla="*/ 0 h 2286000"/>
              <a:gd name="connsiteX1" fmla="*/ 558800 w 3352800"/>
              <a:gd name="connsiteY1" fmla="*/ 0 h 2286000"/>
              <a:gd name="connsiteX2" fmla="*/ 558800 w 3352800"/>
              <a:gd name="connsiteY2" fmla="*/ 0 h 2286000"/>
              <a:gd name="connsiteX3" fmla="*/ 1397000 w 3352800"/>
              <a:gd name="connsiteY3" fmla="*/ 0 h 2286000"/>
              <a:gd name="connsiteX4" fmla="*/ 3352800 w 3352800"/>
              <a:gd name="connsiteY4" fmla="*/ 0 h 2286000"/>
              <a:gd name="connsiteX5" fmla="*/ 3352800 w 3352800"/>
              <a:gd name="connsiteY5" fmla="*/ 1333500 h 2286000"/>
              <a:gd name="connsiteX6" fmla="*/ 3352800 w 3352800"/>
              <a:gd name="connsiteY6" fmla="*/ 1333500 h 2286000"/>
              <a:gd name="connsiteX7" fmla="*/ 3352800 w 3352800"/>
              <a:gd name="connsiteY7" fmla="*/ 1905000 h 2286000"/>
              <a:gd name="connsiteX8" fmla="*/ 3352800 w 3352800"/>
              <a:gd name="connsiteY8" fmla="*/ 2286000 h 2286000"/>
              <a:gd name="connsiteX9" fmla="*/ 1397000 w 3352800"/>
              <a:gd name="connsiteY9" fmla="*/ 2286000 h 2286000"/>
              <a:gd name="connsiteX10" fmla="*/ 977911 w 3352800"/>
              <a:gd name="connsiteY10" fmla="*/ 2571750 h 2286000"/>
              <a:gd name="connsiteX11" fmla="*/ 558800 w 3352800"/>
              <a:gd name="connsiteY11" fmla="*/ 2286000 h 2286000"/>
              <a:gd name="connsiteX12" fmla="*/ 0 w 3352800"/>
              <a:gd name="connsiteY12" fmla="*/ 2286000 h 2286000"/>
              <a:gd name="connsiteX13" fmla="*/ 0 w 3352800"/>
              <a:gd name="connsiteY13" fmla="*/ 1905000 h 2286000"/>
              <a:gd name="connsiteX14" fmla="*/ 0 w 3352800"/>
              <a:gd name="connsiteY14" fmla="*/ 1333500 h 2286000"/>
              <a:gd name="connsiteX15" fmla="*/ 0 w 3352800"/>
              <a:gd name="connsiteY15" fmla="*/ 1333500 h 2286000"/>
              <a:gd name="connsiteX16" fmla="*/ 0 w 3352800"/>
              <a:gd name="connsiteY16" fmla="*/ 0 h 2286000"/>
              <a:gd name="connsiteX0" fmla="*/ 0 w 3352800"/>
              <a:gd name="connsiteY0" fmla="*/ 0 h 2571750"/>
              <a:gd name="connsiteX1" fmla="*/ 558800 w 3352800"/>
              <a:gd name="connsiteY1" fmla="*/ 0 h 2571750"/>
              <a:gd name="connsiteX2" fmla="*/ 558800 w 3352800"/>
              <a:gd name="connsiteY2" fmla="*/ 0 h 2571750"/>
              <a:gd name="connsiteX3" fmla="*/ 1397000 w 3352800"/>
              <a:gd name="connsiteY3" fmla="*/ 0 h 2571750"/>
              <a:gd name="connsiteX4" fmla="*/ 3352800 w 3352800"/>
              <a:gd name="connsiteY4" fmla="*/ 0 h 2571750"/>
              <a:gd name="connsiteX5" fmla="*/ 3352800 w 3352800"/>
              <a:gd name="connsiteY5" fmla="*/ 1333500 h 2571750"/>
              <a:gd name="connsiteX6" fmla="*/ 3352800 w 3352800"/>
              <a:gd name="connsiteY6" fmla="*/ 1333500 h 2571750"/>
              <a:gd name="connsiteX7" fmla="*/ 3352800 w 3352800"/>
              <a:gd name="connsiteY7" fmla="*/ 1905000 h 2571750"/>
              <a:gd name="connsiteX8" fmla="*/ 3352800 w 3352800"/>
              <a:gd name="connsiteY8" fmla="*/ 2286000 h 2571750"/>
              <a:gd name="connsiteX9" fmla="*/ 1170207 w 3352800"/>
              <a:gd name="connsiteY9" fmla="*/ 2286000 h 2571750"/>
              <a:gd name="connsiteX10" fmla="*/ 977911 w 3352800"/>
              <a:gd name="connsiteY10" fmla="*/ 2571750 h 2571750"/>
              <a:gd name="connsiteX11" fmla="*/ 558800 w 3352800"/>
              <a:gd name="connsiteY11" fmla="*/ 2286000 h 2571750"/>
              <a:gd name="connsiteX12" fmla="*/ 0 w 3352800"/>
              <a:gd name="connsiteY12" fmla="*/ 2286000 h 2571750"/>
              <a:gd name="connsiteX13" fmla="*/ 0 w 3352800"/>
              <a:gd name="connsiteY13" fmla="*/ 1905000 h 2571750"/>
              <a:gd name="connsiteX14" fmla="*/ 0 w 3352800"/>
              <a:gd name="connsiteY14" fmla="*/ 1333500 h 2571750"/>
              <a:gd name="connsiteX15" fmla="*/ 0 w 3352800"/>
              <a:gd name="connsiteY15" fmla="*/ 1333500 h 2571750"/>
              <a:gd name="connsiteX16" fmla="*/ 0 w 3352800"/>
              <a:gd name="connsiteY16" fmla="*/ 0 h 2571750"/>
              <a:gd name="connsiteX0" fmla="*/ 0 w 3352800"/>
              <a:gd name="connsiteY0" fmla="*/ 0 h 2571750"/>
              <a:gd name="connsiteX1" fmla="*/ 558800 w 3352800"/>
              <a:gd name="connsiteY1" fmla="*/ 0 h 2571750"/>
              <a:gd name="connsiteX2" fmla="*/ 558800 w 3352800"/>
              <a:gd name="connsiteY2" fmla="*/ 0 h 2571750"/>
              <a:gd name="connsiteX3" fmla="*/ 1397000 w 3352800"/>
              <a:gd name="connsiteY3" fmla="*/ 0 h 2571750"/>
              <a:gd name="connsiteX4" fmla="*/ 3352800 w 3352800"/>
              <a:gd name="connsiteY4" fmla="*/ 0 h 2571750"/>
              <a:gd name="connsiteX5" fmla="*/ 3352800 w 3352800"/>
              <a:gd name="connsiteY5" fmla="*/ 1333500 h 2571750"/>
              <a:gd name="connsiteX6" fmla="*/ 3352800 w 3352800"/>
              <a:gd name="connsiteY6" fmla="*/ 1333500 h 2571750"/>
              <a:gd name="connsiteX7" fmla="*/ 3352800 w 3352800"/>
              <a:gd name="connsiteY7" fmla="*/ 1905000 h 2571750"/>
              <a:gd name="connsiteX8" fmla="*/ 3352800 w 3352800"/>
              <a:gd name="connsiteY8" fmla="*/ 2286000 h 2571750"/>
              <a:gd name="connsiteX9" fmla="*/ 1170207 w 3352800"/>
              <a:gd name="connsiteY9" fmla="*/ 2286000 h 2571750"/>
              <a:gd name="connsiteX10" fmla="*/ 977911 w 3352800"/>
              <a:gd name="connsiteY10" fmla="*/ 2571750 h 2571750"/>
              <a:gd name="connsiteX11" fmla="*/ 785593 w 3352800"/>
              <a:gd name="connsiteY11" fmla="*/ 2286000 h 2571750"/>
              <a:gd name="connsiteX12" fmla="*/ 0 w 3352800"/>
              <a:gd name="connsiteY12" fmla="*/ 2286000 h 2571750"/>
              <a:gd name="connsiteX13" fmla="*/ 0 w 3352800"/>
              <a:gd name="connsiteY13" fmla="*/ 1905000 h 2571750"/>
              <a:gd name="connsiteX14" fmla="*/ 0 w 3352800"/>
              <a:gd name="connsiteY14" fmla="*/ 1333500 h 2571750"/>
              <a:gd name="connsiteX15" fmla="*/ 0 w 3352800"/>
              <a:gd name="connsiteY15" fmla="*/ 1333500 h 2571750"/>
              <a:gd name="connsiteX16" fmla="*/ 0 w 3352800"/>
              <a:gd name="connsiteY16" fmla="*/ 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52800" h="2571750">
                <a:moveTo>
                  <a:pt x="0" y="0"/>
                </a:moveTo>
                <a:lnTo>
                  <a:pt x="558800" y="0"/>
                </a:lnTo>
                <a:lnTo>
                  <a:pt x="558800" y="0"/>
                </a:lnTo>
                <a:lnTo>
                  <a:pt x="1397000" y="0"/>
                </a:lnTo>
                <a:lnTo>
                  <a:pt x="3352800" y="0"/>
                </a:lnTo>
                <a:lnTo>
                  <a:pt x="3352800" y="1333500"/>
                </a:lnTo>
                <a:lnTo>
                  <a:pt x="3352800" y="1333500"/>
                </a:lnTo>
                <a:lnTo>
                  <a:pt x="3352800" y="1905000"/>
                </a:lnTo>
                <a:lnTo>
                  <a:pt x="3352800" y="2286000"/>
                </a:lnTo>
                <a:lnTo>
                  <a:pt x="1170207" y="2286000"/>
                </a:lnTo>
                <a:lnTo>
                  <a:pt x="977911" y="2571750"/>
                </a:lnTo>
                <a:lnTo>
                  <a:pt x="785593" y="2286000"/>
                </a:lnTo>
                <a:lnTo>
                  <a:pt x="0" y="2286000"/>
                </a:lnTo>
                <a:lnTo>
                  <a:pt x="0" y="1905000"/>
                </a:lnTo>
                <a:lnTo>
                  <a:pt x="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19050" tIns="19050" rIns="19050" bIns="19050" anchor="ctr"/>
          <a:lstStyle/>
          <a:p>
            <a:pPr marL="400050" indent="-228600">
              <a:defRPr/>
            </a:pPr>
            <a:endParaRPr lang="en-US" sz="900">
              <a:cs typeface="Gill Sans" charset="0"/>
            </a:endParaRPr>
          </a:p>
        </p:txBody>
      </p:sp>
      <p:sp>
        <p:nvSpPr>
          <p:cNvPr id="53" name="Rectangular Callout 4"/>
          <p:cNvSpPr/>
          <p:nvPr/>
        </p:nvSpPr>
        <p:spPr bwMode="auto">
          <a:xfrm rot="10800000" flipH="1">
            <a:off x="5664036" y="4743450"/>
            <a:ext cx="1371599" cy="1104900"/>
          </a:xfrm>
          <a:custGeom>
            <a:avLst/>
            <a:gdLst>
              <a:gd name="connsiteX0" fmla="*/ 0 w 3352800"/>
              <a:gd name="connsiteY0" fmla="*/ 0 h 2286000"/>
              <a:gd name="connsiteX1" fmla="*/ 558800 w 3352800"/>
              <a:gd name="connsiteY1" fmla="*/ 0 h 2286000"/>
              <a:gd name="connsiteX2" fmla="*/ 558800 w 3352800"/>
              <a:gd name="connsiteY2" fmla="*/ 0 h 2286000"/>
              <a:gd name="connsiteX3" fmla="*/ 1397000 w 3352800"/>
              <a:gd name="connsiteY3" fmla="*/ 0 h 2286000"/>
              <a:gd name="connsiteX4" fmla="*/ 3352800 w 3352800"/>
              <a:gd name="connsiteY4" fmla="*/ 0 h 2286000"/>
              <a:gd name="connsiteX5" fmla="*/ 3352800 w 3352800"/>
              <a:gd name="connsiteY5" fmla="*/ 1333500 h 2286000"/>
              <a:gd name="connsiteX6" fmla="*/ 3352800 w 3352800"/>
              <a:gd name="connsiteY6" fmla="*/ 1333500 h 2286000"/>
              <a:gd name="connsiteX7" fmla="*/ 3352800 w 3352800"/>
              <a:gd name="connsiteY7" fmla="*/ 1905000 h 2286000"/>
              <a:gd name="connsiteX8" fmla="*/ 3352800 w 3352800"/>
              <a:gd name="connsiteY8" fmla="*/ 2286000 h 2286000"/>
              <a:gd name="connsiteX9" fmla="*/ 1397000 w 3352800"/>
              <a:gd name="connsiteY9" fmla="*/ 2286000 h 2286000"/>
              <a:gd name="connsiteX10" fmla="*/ 977911 w 3352800"/>
              <a:gd name="connsiteY10" fmla="*/ 2571750 h 2286000"/>
              <a:gd name="connsiteX11" fmla="*/ 558800 w 3352800"/>
              <a:gd name="connsiteY11" fmla="*/ 2286000 h 2286000"/>
              <a:gd name="connsiteX12" fmla="*/ 0 w 3352800"/>
              <a:gd name="connsiteY12" fmla="*/ 2286000 h 2286000"/>
              <a:gd name="connsiteX13" fmla="*/ 0 w 3352800"/>
              <a:gd name="connsiteY13" fmla="*/ 1905000 h 2286000"/>
              <a:gd name="connsiteX14" fmla="*/ 0 w 3352800"/>
              <a:gd name="connsiteY14" fmla="*/ 1333500 h 2286000"/>
              <a:gd name="connsiteX15" fmla="*/ 0 w 3352800"/>
              <a:gd name="connsiteY15" fmla="*/ 1333500 h 2286000"/>
              <a:gd name="connsiteX16" fmla="*/ 0 w 3352800"/>
              <a:gd name="connsiteY16" fmla="*/ 0 h 2286000"/>
              <a:gd name="connsiteX0" fmla="*/ 0 w 3352800"/>
              <a:gd name="connsiteY0" fmla="*/ 0 h 2571750"/>
              <a:gd name="connsiteX1" fmla="*/ 558800 w 3352800"/>
              <a:gd name="connsiteY1" fmla="*/ 0 h 2571750"/>
              <a:gd name="connsiteX2" fmla="*/ 558800 w 3352800"/>
              <a:gd name="connsiteY2" fmla="*/ 0 h 2571750"/>
              <a:gd name="connsiteX3" fmla="*/ 1397000 w 3352800"/>
              <a:gd name="connsiteY3" fmla="*/ 0 h 2571750"/>
              <a:gd name="connsiteX4" fmla="*/ 3352800 w 3352800"/>
              <a:gd name="connsiteY4" fmla="*/ 0 h 2571750"/>
              <a:gd name="connsiteX5" fmla="*/ 3352800 w 3352800"/>
              <a:gd name="connsiteY5" fmla="*/ 1333500 h 2571750"/>
              <a:gd name="connsiteX6" fmla="*/ 3352800 w 3352800"/>
              <a:gd name="connsiteY6" fmla="*/ 1333500 h 2571750"/>
              <a:gd name="connsiteX7" fmla="*/ 3352800 w 3352800"/>
              <a:gd name="connsiteY7" fmla="*/ 1905000 h 2571750"/>
              <a:gd name="connsiteX8" fmla="*/ 3352800 w 3352800"/>
              <a:gd name="connsiteY8" fmla="*/ 2286000 h 2571750"/>
              <a:gd name="connsiteX9" fmla="*/ 1170207 w 3352800"/>
              <a:gd name="connsiteY9" fmla="*/ 2286000 h 2571750"/>
              <a:gd name="connsiteX10" fmla="*/ 977911 w 3352800"/>
              <a:gd name="connsiteY10" fmla="*/ 2571750 h 2571750"/>
              <a:gd name="connsiteX11" fmla="*/ 558800 w 3352800"/>
              <a:gd name="connsiteY11" fmla="*/ 2286000 h 2571750"/>
              <a:gd name="connsiteX12" fmla="*/ 0 w 3352800"/>
              <a:gd name="connsiteY12" fmla="*/ 2286000 h 2571750"/>
              <a:gd name="connsiteX13" fmla="*/ 0 w 3352800"/>
              <a:gd name="connsiteY13" fmla="*/ 1905000 h 2571750"/>
              <a:gd name="connsiteX14" fmla="*/ 0 w 3352800"/>
              <a:gd name="connsiteY14" fmla="*/ 1333500 h 2571750"/>
              <a:gd name="connsiteX15" fmla="*/ 0 w 3352800"/>
              <a:gd name="connsiteY15" fmla="*/ 1333500 h 2571750"/>
              <a:gd name="connsiteX16" fmla="*/ 0 w 3352800"/>
              <a:gd name="connsiteY16" fmla="*/ 0 h 2571750"/>
              <a:gd name="connsiteX0" fmla="*/ 0 w 3352800"/>
              <a:gd name="connsiteY0" fmla="*/ 0 h 2571750"/>
              <a:gd name="connsiteX1" fmla="*/ 558800 w 3352800"/>
              <a:gd name="connsiteY1" fmla="*/ 0 h 2571750"/>
              <a:gd name="connsiteX2" fmla="*/ 558800 w 3352800"/>
              <a:gd name="connsiteY2" fmla="*/ 0 h 2571750"/>
              <a:gd name="connsiteX3" fmla="*/ 1397000 w 3352800"/>
              <a:gd name="connsiteY3" fmla="*/ 0 h 2571750"/>
              <a:gd name="connsiteX4" fmla="*/ 3352800 w 3352800"/>
              <a:gd name="connsiteY4" fmla="*/ 0 h 2571750"/>
              <a:gd name="connsiteX5" fmla="*/ 3352800 w 3352800"/>
              <a:gd name="connsiteY5" fmla="*/ 1333500 h 2571750"/>
              <a:gd name="connsiteX6" fmla="*/ 3352800 w 3352800"/>
              <a:gd name="connsiteY6" fmla="*/ 1333500 h 2571750"/>
              <a:gd name="connsiteX7" fmla="*/ 3352800 w 3352800"/>
              <a:gd name="connsiteY7" fmla="*/ 1905000 h 2571750"/>
              <a:gd name="connsiteX8" fmla="*/ 3352800 w 3352800"/>
              <a:gd name="connsiteY8" fmla="*/ 2286000 h 2571750"/>
              <a:gd name="connsiteX9" fmla="*/ 1170207 w 3352800"/>
              <a:gd name="connsiteY9" fmla="*/ 2286000 h 2571750"/>
              <a:gd name="connsiteX10" fmla="*/ 977911 w 3352800"/>
              <a:gd name="connsiteY10" fmla="*/ 2571750 h 2571750"/>
              <a:gd name="connsiteX11" fmla="*/ 785593 w 3352800"/>
              <a:gd name="connsiteY11" fmla="*/ 2286000 h 2571750"/>
              <a:gd name="connsiteX12" fmla="*/ 0 w 3352800"/>
              <a:gd name="connsiteY12" fmla="*/ 2286000 h 2571750"/>
              <a:gd name="connsiteX13" fmla="*/ 0 w 3352800"/>
              <a:gd name="connsiteY13" fmla="*/ 1905000 h 2571750"/>
              <a:gd name="connsiteX14" fmla="*/ 0 w 3352800"/>
              <a:gd name="connsiteY14" fmla="*/ 1333500 h 2571750"/>
              <a:gd name="connsiteX15" fmla="*/ 0 w 3352800"/>
              <a:gd name="connsiteY15" fmla="*/ 1333500 h 2571750"/>
              <a:gd name="connsiteX16" fmla="*/ 0 w 3352800"/>
              <a:gd name="connsiteY16" fmla="*/ 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52800" h="2571750">
                <a:moveTo>
                  <a:pt x="0" y="0"/>
                </a:moveTo>
                <a:lnTo>
                  <a:pt x="558800" y="0"/>
                </a:lnTo>
                <a:lnTo>
                  <a:pt x="558800" y="0"/>
                </a:lnTo>
                <a:lnTo>
                  <a:pt x="1397000" y="0"/>
                </a:lnTo>
                <a:lnTo>
                  <a:pt x="3352800" y="0"/>
                </a:lnTo>
                <a:lnTo>
                  <a:pt x="3352800" y="1333500"/>
                </a:lnTo>
                <a:lnTo>
                  <a:pt x="3352800" y="1333500"/>
                </a:lnTo>
                <a:lnTo>
                  <a:pt x="3352800" y="1905000"/>
                </a:lnTo>
                <a:lnTo>
                  <a:pt x="3352800" y="2286000"/>
                </a:lnTo>
                <a:lnTo>
                  <a:pt x="1170207" y="2286000"/>
                </a:lnTo>
                <a:lnTo>
                  <a:pt x="977911" y="2571750"/>
                </a:lnTo>
                <a:lnTo>
                  <a:pt x="785593" y="2286000"/>
                </a:lnTo>
                <a:lnTo>
                  <a:pt x="0" y="2286000"/>
                </a:lnTo>
                <a:lnTo>
                  <a:pt x="0" y="1905000"/>
                </a:lnTo>
                <a:lnTo>
                  <a:pt x="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19050" tIns="19050" rIns="19050" bIns="19050" anchor="ctr"/>
          <a:lstStyle/>
          <a:p>
            <a:pPr marL="400050" indent="-228600">
              <a:defRPr/>
            </a:pPr>
            <a:endParaRPr lang="en-US" sz="900">
              <a:cs typeface="Gill Sans" charset="0"/>
            </a:endParaRPr>
          </a:p>
        </p:txBody>
      </p:sp>
      <p:sp>
        <p:nvSpPr>
          <p:cNvPr id="54" name="Rectangular Callout 4"/>
          <p:cNvSpPr/>
          <p:nvPr/>
        </p:nvSpPr>
        <p:spPr bwMode="auto">
          <a:xfrm flipV="1">
            <a:off x="7962900" y="4152900"/>
            <a:ext cx="1371600" cy="1104900"/>
          </a:xfrm>
          <a:custGeom>
            <a:avLst/>
            <a:gdLst>
              <a:gd name="connsiteX0" fmla="*/ 0 w 3352800"/>
              <a:gd name="connsiteY0" fmla="*/ 0 h 2286000"/>
              <a:gd name="connsiteX1" fmla="*/ 558800 w 3352800"/>
              <a:gd name="connsiteY1" fmla="*/ 0 h 2286000"/>
              <a:gd name="connsiteX2" fmla="*/ 558800 w 3352800"/>
              <a:gd name="connsiteY2" fmla="*/ 0 h 2286000"/>
              <a:gd name="connsiteX3" fmla="*/ 1397000 w 3352800"/>
              <a:gd name="connsiteY3" fmla="*/ 0 h 2286000"/>
              <a:gd name="connsiteX4" fmla="*/ 3352800 w 3352800"/>
              <a:gd name="connsiteY4" fmla="*/ 0 h 2286000"/>
              <a:gd name="connsiteX5" fmla="*/ 3352800 w 3352800"/>
              <a:gd name="connsiteY5" fmla="*/ 1333500 h 2286000"/>
              <a:gd name="connsiteX6" fmla="*/ 3352800 w 3352800"/>
              <a:gd name="connsiteY6" fmla="*/ 1333500 h 2286000"/>
              <a:gd name="connsiteX7" fmla="*/ 3352800 w 3352800"/>
              <a:gd name="connsiteY7" fmla="*/ 1905000 h 2286000"/>
              <a:gd name="connsiteX8" fmla="*/ 3352800 w 3352800"/>
              <a:gd name="connsiteY8" fmla="*/ 2286000 h 2286000"/>
              <a:gd name="connsiteX9" fmla="*/ 1397000 w 3352800"/>
              <a:gd name="connsiteY9" fmla="*/ 2286000 h 2286000"/>
              <a:gd name="connsiteX10" fmla="*/ 977911 w 3352800"/>
              <a:gd name="connsiteY10" fmla="*/ 2571750 h 2286000"/>
              <a:gd name="connsiteX11" fmla="*/ 558800 w 3352800"/>
              <a:gd name="connsiteY11" fmla="*/ 2286000 h 2286000"/>
              <a:gd name="connsiteX12" fmla="*/ 0 w 3352800"/>
              <a:gd name="connsiteY12" fmla="*/ 2286000 h 2286000"/>
              <a:gd name="connsiteX13" fmla="*/ 0 w 3352800"/>
              <a:gd name="connsiteY13" fmla="*/ 1905000 h 2286000"/>
              <a:gd name="connsiteX14" fmla="*/ 0 w 3352800"/>
              <a:gd name="connsiteY14" fmla="*/ 1333500 h 2286000"/>
              <a:gd name="connsiteX15" fmla="*/ 0 w 3352800"/>
              <a:gd name="connsiteY15" fmla="*/ 1333500 h 2286000"/>
              <a:gd name="connsiteX16" fmla="*/ 0 w 3352800"/>
              <a:gd name="connsiteY16" fmla="*/ 0 h 2286000"/>
              <a:gd name="connsiteX0" fmla="*/ 0 w 3352800"/>
              <a:gd name="connsiteY0" fmla="*/ 0 h 2571750"/>
              <a:gd name="connsiteX1" fmla="*/ 558800 w 3352800"/>
              <a:gd name="connsiteY1" fmla="*/ 0 h 2571750"/>
              <a:gd name="connsiteX2" fmla="*/ 558800 w 3352800"/>
              <a:gd name="connsiteY2" fmla="*/ 0 h 2571750"/>
              <a:gd name="connsiteX3" fmla="*/ 1397000 w 3352800"/>
              <a:gd name="connsiteY3" fmla="*/ 0 h 2571750"/>
              <a:gd name="connsiteX4" fmla="*/ 3352800 w 3352800"/>
              <a:gd name="connsiteY4" fmla="*/ 0 h 2571750"/>
              <a:gd name="connsiteX5" fmla="*/ 3352800 w 3352800"/>
              <a:gd name="connsiteY5" fmla="*/ 1333500 h 2571750"/>
              <a:gd name="connsiteX6" fmla="*/ 3352800 w 3352800"/>
              <a:gd name="connsiteY6" fmla="*/ 1333500 h 2571750"/>
              <a:gd name="connsiteX7" fmla="*/ 3352800 w 3352800"/>
              <a:gd name="connsiteY7" fmla="*/ 1905000 h 2571750"/>
              <a:gd name="connsiteX8" fmla="*/ 3352800 w 3352800"/>
              <a:gd name="connsiteY8" fmla="*/ 2286000 h 2571750"/>
              <a:gd name="connsiteX9" fmla="*/ 1170207 w 3352800"/>
              <a:gd name="connsiteY9" fmla="*/ 2286000 h 2571750"/>
              <a:gd name="connsiteX10" fmla="*/ 977911 w 3352800"/>
              <a:gd name="connsiteY10" fmla="*/ 2571750 h 2571750"/>
              <a:gd name="connsiteX11" fmla="*/ 558800 w 3352800"/>
              <a:gd name="connsiteY11" fmla="*/ 2286000 h 2571750"/>
              <a:gd name="connsiteX12" fmla="*/ 0 w 3352800"/>
              <a:gd name="connsiteY12" fmla="*/ 2286000 h 2571750"/>
              <a:gd name="connsiteX13" fmla="*/ 0 w 3352800"/>
              <a:gd name="connsiteY13" fmla="*/ 1905000 h 2571750"/>
              <a:gd name="connsiteX14" fmla="*/ 0 w 3352800"/>
              <a:gd name="connsiteY14" fmla="*/ 1333500 h 2571750"/>
              <a:gd name="connsiteX15" fmla="*/ 0 w 3352800"/>
              <a:gd name="connsiteY15" fmla="*/ 1333500 h 2571750"/>
              <a:gd name="connsiteX16" fmla="*/ 0 w 3352800"/>
              <a:gd name="connsiteY16" fmla="*/ 0 h 2571750"/>
              <a:gd name="connsiteX0" fmla="*/ 0 w 3352800"/>
              <a:gd name="connsiteY0" fmla="*/ 0 h 2571750"/>
              <a:gd name="connsiteX1" fmla="*/ 558800 w 3352800"/>
              <a:gd name="connsiteY1" fmla="*/ 0 h 2571750"/>
              <a:gd name="connsiteX2" fmla="*/ 558800 w 3352800"/>
              <a:gd name="connsiteY2" fmla="*/ 0 h 2571750"/>
              <a:gd name="connsiteX3" fmla="*/ 1397000 w 3352800"/>
              <a:gd name="connsiteY3" fmla="*/ 0 h 2571750"/>
              <a:gd name="connsiteX4" fmla="*/ 3352800 w 3352800"/>
              <a:gd name="connsiteY4" fmla="*/ 0 h 2571750"/>
              <a:gd name="connsiteX5" fmla="*/ 3352800 w 3352800"/>
              <a:gd name="connsiteY5" fmla="*/ 1333500 h 2571750"/>
              <a:gd name="connsiteX6" fmla="*/ 3352800 w 3352800"/>
              <a:gd name="connsiteY6" fmla="*/ 1333500 h 2571750"/>
              <a:gd name="connsiteX7" fmla="*/ 3352800 w 3352800"/>
              <a:gd name="connsiteY7" fmla="*/ 1905000 h 2571750"/>
              <a:gd name="connsiteX8" fmla="*/ 3352800 w 3352800"/>
              <a:gd name="connsiteY8" fmla="*/ 2286000 h 2571750"/>
              <a:gd name="connsiteX9" fmla="*/ 1170207 w 3352800"/>
              <a:gd name="connsiteY9" fmla="*/ 2286000 h 2571750"/>
              <a:gd name="connsiteX10" fmla="*/ 977911 w 3352800"/>
              <a:gd name="connsiteY10" fmla="*/ 2571750 h 2571750"/>
              <a:gd name="connsiteX11" fmla="*/ 785593 w 3352800"/>
              <a:gd name="connsiteY11" fmla="*/ 2286000 h 2571750"/>
              <a:gd name="connsiteX12" fmla="*/ 0 w 3352800"/>
              <a:gd name="connsiteY12" fmla="*/ 2286000 h 2571750"/>
              <a:gd name="connsiteX13" fmla="*/ 0 w 3352800"/>
              <a:gd name="connsiteY13" fmla="*/ 1905000 h 2571750"/>
              <a:gd name="connsiteX14" fmla="*/ 0 w 3352800"/>
              <a:gd name="connsiteY14" fmla="*/ 1333500 h 2571750"/>
              <a:gd name="connsiteX15" fmla="*/ 0 w 3352800"/>
              <a:gd name="connsiteY15" fmla="*/ 1333500 h 2571750"/>
              <a:gd name="connsiteX16" fmla="*/ 0 w 3352800"/>
              <a:gd name="connsiteY16" fmla="*/ 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52800" h="2571750">
                <a:moveTo>
                  <a:pt x="0" y="0"/>
                </a:moveTo>
                <a:lnTo>
                  <a:pt x="558800" y="0"/>
                </a:lnTo>
                <a:lnTo>
                  <a:pt x="558800" y="0"/>
                </a:lnTo>
                <a:lnTo>
                  <a:pt x="1397000" y="0"/>
                </a:lnTo>
                <a:lnTo>
                  <a:pt x="3352800" y="0"/>
                </a:lnTo>
                <a:lnTo>
                  <a:pt x="3352800" y="1333500"/>
                </a:lnTo>
                <a:lnTo>
                  <a:pt x="3352800" y="1333500"/>
                </a:lnTo>
                <a:lnTo>
                  <a:pt x="3352800" y="1905000"/>
                </a:lnTo>
                <a:lnTo>
                  <a:pt x="3352800" y="2286000"/>
                </a:lnTo>
                <a:lnTo>
                  <a:pt x="1170207" y="2286000"/>
                </a:lnTo>
                <a:lnTo>
                  <a:pt x="977911" y="2571750"/>
                </a:lnTo>
                <a:lnTo>
                  <a:pt x="785593" y="2286000"/>
                </a:lnTo>
                <a:lnTo>
                  <a:pt x="0" y="2286000"/>
                </a:lnTo>
                <a:lnTo>
                  <a:pt x="0" y="1905000"/>
                </a:lnTo>
                <a:lnTo>
                  <a:pt x="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19050" tIns="19050" rIns="19050" bIns="19050" anchor="ctr"/>
          <a:lstStyle/>
          <a:p>
            <a:pPr marL="400050" indent="-228600">
              <a:defRPr/>
            </a:pPr>
            <a:endParaRPr lang="en-US" sz="900">
              <a:cs typeface="Gill Sans" charset="0"/>
            </a:endParaRP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E4F006E-0C40-163D-CC65-CE01FB427A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022F24-00C2-0DF8-8E55-5CB73D9835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5D6F5D9A-3055-3751-910E-3788EA352976}"/>
              </a:ext>
            </a:extLst>
          </p:cNvPr>
          <p:cNvGrpSpPr/>
          <p:nvPr/>
        </p:nvGrpSpPr>
        <p:grpSpPr>
          <a:xfrm rot="20478265">
            <a:off x="-467999" y="3660600"/>
            <a:ext cx="13137514" cy="356394"/>
            <a:chOff x="-184144" y="3637757"/>
            <a:chExt cx="13137514" cy="356394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0FD5A41B-55B8-DA98-9F0E-DD59FECEA0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84144" y="3765212"/>
              <a:ext cx="13137514" cy="82889"/>
              <a:chOff x="-368287" y="-13375"/>
              <a:chExt cx="26275027" cy="165776"/>
            </a:xfrm>
          </p:grpSpPr>
          <p:sp>
            <p:nvSpPr>
              <p:cNvPr id="6" name="AutoShape 4">
                <a:extLst>
                  <a:ext uri="{FF2B5EF4-FFF2-40B4-BE49-F238E27FC236}">
                    <a16:creationId xmlns:a16="http://schemas.microsoft.com/office/drawing/2014/main" id="{1A3DFAAC-EB65-EAEF-D2D0-DF1404691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8287" y="8081"/>
                <a:ext cx="4651608" cy="14432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5400" cap="flat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7" name="AutoShape 5">
                <a:extLst>
                  <a:ext uri="{FF2B5EF4-FFF2-40B4-BE49-F238E27FC236}">
                    <a16:creationId xmlns:a16="http://schemas.microsoft.com/office/drawing/2014/main" id="{700C4B5F-D0C9-6A58-2A43-0C2F08C4A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653" y="0"/>
                <a:ext cx="5840007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25400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8" name="AutoShape 6">
                <a:extLst>
                  <a:ext uri="{FF2B5EF4-FFF2-40B4-BE49-F238E27FC236}">
                    <a16:creationId xmlns:a16="http://schemas.microsoft.com/office/drawing/2014/main" id="{9DF55FC0-2C56-8CB0-2865-91914D6AE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2000" y="0"/>
                <a:ext cx="7454901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25400" cap="flat" cmpd="sng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9" name="AutoShape 7">
                <a:extLst>
                  <a:ext uri="{FF2B5EF4-FFF2-40B4-BE49-F238E27FC236}">
                    <a16:creationId xmlns:a16="http://schemas.microsoft.com/office/drawing/2014/main" id="{65E55975-6215-A090-BE61-CED40D671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0300" y="-13375"/>
                <a:ext cx="8266440" cy="165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chemeClr val="accent1"/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DD53DF6F-24DC-BE2F-0A51-58883D50B3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7807" y="3637757"/>
              <a:ext cx="356394" cy="356394"/>
              <a:chOff x="-1" y="-1"/>
              <a:chExt cx="711202" cy="711202"/>
            </a:xfrm>
          </p:grpSpPr>
          <p:sp>
            <p:nvSpPr>
              <p:cNvPr id="11" name="AutoShape 13">
                <a:extLst>
                  <a:ext uri="{FF2B5EF4-FFF2-40B4-BE49-F238E27FC236}">
                    <a16:creationId xmlns:a16="http://schemas.microsoft.com/office/drawing/2014/main" id="{679B8ABD-4C74-FAC6-067A-F83A664B2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-1"/>
                <a:ext cx="711202" cy="711202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000000">
                  <a:alpha val="29999"/>
                </a:srgbClr>
              </a:solidFill>
              <a:ln w="25400" cap="flat" cmpd="sng">
                <a:solidFill>
                  <a:srgbClr val="000000">
                    <a:alpha val="29999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DCDEE0"/>
                    </a:outerShdw>
                  </a:effectLst>
                </a:endParaRPr>
              </a:p>
            </p:txBody>
          </p:sp>
          <p:sp>
            <p:nvSpPr>
              <p:cNvPr id="12" name="AutoShape 14">
                <a:extLst>
                  <a:ext uri="{FF2B5EF4-FFF2-40B4-BE49-F238E27FC236}">
                    <a16:creationId xmlns:a16="http://schemas.microsoft.com/office/drawing/2014/main" id="{497756B0-B7A0-D041-990D-C49833CFA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99" y="203200"/>
                <a:ext cx="304802" cy="304801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13" name="Group 15">
              <a:extLst>
                <a:ext uri="{FF2B5EF4-FFF2-40B4-BE49-F238E27FC236}">
                  <a16:creationId xmlns:a16="http://schemas.microsoft.com/office/drawing/2014/main" id="{C356D3EB-822D-F805-69CD-FB07057E6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5557" y="3637757"/>
              <a:ext cx="356394" cy="356394"/>
              <a:chOff x="-1" y="-1"/>
              <a:chExt cx="711202" cy="711202"/>
            </a:xfrm>
          </p:grpSpPr>
          <p:sp>
            <p:nvSpPr>
              <p:cNvPr id="14" name="AutoShape 16">
                <a:extLst>
                  <a:ext uri="{FF2B5EF4-FFF2-40B4-BE49-F238E27FC236}">
                    <a16:creationId xmlns:a16="http://schemas.microsoft.com/office/drawing/2014/main" id="{F33742A0-4816-3218-C7AD-2169604D9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-1"/>
                <a:ext cx="711202" cy="711202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000000">
                  <a:alpha val="29999"/>
                </a:srgbClr>
              </a:solidFill>
              <a:ln w="25400" cap="flat" cmpd="sng">
                <a:solidFill>
                  <a:srgbClr val="000000">
                    <a:alpha val="29999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DCDEE0"/>
                    </a:outerShdw>
                  </a:effectLst>
                </a:endParaRPr>
              </a:p>
            </p:txBody>
          </p:sp>
          <p:sp>
            <p:nvSpPr>
              <p:cNvPr id="15" name="AutoShape 17">
                <a:extLst>
                  <a:ext uri="{FF2B5EF4-FFF2-40B4-BE49-F238E27FC236}">
                    <a16:creationId xmlns:a16="http://schemas.microsoft.com/office/drawing/2014/main" id="{ECE8D858-A620-C4F6-A819-882D90FDC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99" y="203200"/>
                <a:ext cx="304802" cy="304801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6934A482-2D83-1481-7257-4A36C58FE0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307" y="3637757"/>
              <a:ext cx="356394" cy="356394"/>
              <a:chOff x="-1" y="-1"/>
              <a:chExt cx="711202" cy="711202"/>
            </a:xfrm>
          </p:grpSpPr>
          <p:sp>
            <p:nvSpPr>
              <p:cNvPr id="17" name="AutoShape 19">
                <a:extLst>
                  <a:ext uri="{FF2B5EF4-FFF2-40B4-BE49-F238E27FC236}">
                    <a16:creationId xmlns:a16="http://schemas.microsoft.com/office/drawing/2014/main" id="{EB254CFC-58CF-1695-58E0-6D54718A4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-1"/>
                <a:ext cx="711202" cy="711202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000000">
                  <a:alpha val="29999"/>
                </a:srgbClr>
              </a:solidFill>
              <a:ln w="25400" cap="flat" cmpd="sng">
                <a:solidFill>
                  <a:srgbClr val="000000">
                    <a:alpha val="29999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DCDEE0"/>
                    </a:outerShdw>
                  </a:effectLst>
                </a:endParaRPr>
              </a:p>
            </p:txBody>
          </p:sp>
          <p:sp>
            <p:nvSpPr>
              <p:cNvPr id="18" name="AutoShape 20">
                <a:extLst>
                  <a:ext uri="{FF2B5EF4-FFF2-40B4-BE49-F238E27FC236}">
                    <a16:creationId xmlns:a16="http://schemas.microsoft.com/office/drawing/2014/main" id="{0BE6FB2C-9686-9886-E904-EC40E5E33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99" y="203200"/>
                <a:ext cx="304802" cy="304801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19" name="Group 21">
              <a:extLst>
                <a:ext uri="{FF2B5EF4-FFF2-40B4-BE49-F238E27FC236}">
                  <a16:creationId xmlns:a16="http://schemas.microsoft.com/office/drawing/2014/main" id="{6636F7D0-80D8-4D38-464C-094862DA0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1057" y="3637757"/>
              <a:ext cx="356394" cy="356394"/>
              <a:chOff x="-1" y="-1"/>
              <a:chExt cx="711202" cy="711202"/>
            </a:xfrm>
          </p:grpSpPr>
          <p:sp>
            <p:nvSpPr>
              <p:cNvPr id="20" name="AutoShape 22">
                <a:extLst>
                  <a:ext uri="{FF2B5EF4-FFF2-40B4-BE49-F238E27FC236}">
                    <a16:creationId xmlns:a16="http://schemas.microsoft.com/office/drawing/2014/main" id="{68F32086-A743-001C-67E8-97AF5D40B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-1"/>
                <a:ext cx="711202" cy="711202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000000">
                  <a:alpha val="29999"/>
                </a:srgbClr>
              </a:solidFill>
              <a:ln w="25400" cap="flat" cmpd="sng">
                <a:solidFill>
                  <a:srgbClr val="000000">
                    <a:alpha val="29999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DCDEE0"/>
                    </a:outerShdw>
                  </a:effectLst>
                </a:endParaRPr>
              </a:p>
            </p:txBody>
          </p:sp>
          <p:sp>
            <p:nvSpPr>
              <p:cNvPr id="21" name="AutoShape 23">
                <a:extLst>
                  <a:ext uri="{FF2B5EF4-FFF2-40B4-BE49-F238E27FC236}">
                    <a16:creationId xmlns:a16="http://schemas.microsoft.com/office/drawing/2014/main" id="{255ED3D5-7F83-50AC-EAEB-928A0218F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99" y="203200"/>
                <a:ext cx="304802" cy="304801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grpSp>
          <p:nvGrpSpPr>
            <p:cNvPr id="22" name="Group 38">
              <a:extLst>
                <a:ext uri="{FF2B5EF4-FFF2-40B4-BE49-F238E27FC236}">
                  <a16:creationId xmlns:a16="http://schemas.microsoft.com/office/drawing/2014/main" id="{455FB601-DCB4-C952-AF01-22570E8ECE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8807" y="3637757"/>
              <a:ext cx="356394" cy="356394"/>
              <a:chOff x="-1" y="-1"/>
              <a:chExt cx="711202" cy="711202"/>
            </a:xfrm>
          </p:grpSpPr>
          <p:sp>
            <p:nvSpPr>
              <p:cNvPr id="23" name="AutoShape 39">
                <a:extLst>
                  <a:ext uri="{FF2B5EF4-FFF2-40B4-BE49-F238E27FC236}">
                    <a16:creationId xmlns:a16="http://schemas.microsoft.com/office/drawing/2014/main" id="{52E82BCB-9BA6-7B19-E7E6-0CBEF32E6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-1"/>
                <a:ext cx="711202" cy="711202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000000">
                  <a:alpha val="29999"/>
                </a:srgbClr>
              </a:solidFill>
              <a:ln w="25400" cap="flat" cmpd="sng">
                <a:solidFill>
                  <a:srgbClr val="000000">
                    <a:alpha val="29999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DCDEE0"/>
                    </a:outerShdw>
                  </a:effectLst>
                </a:endParaRPr>
              </a:p>
            </p:txBody>
          </p:sp>
          <p:sp>
            <p:nvSpPr>
              <p:cNvPr id="24" name="AutoShape 40">
                <a:extLst>
                  <a:ext uri="{FF2B5EF4-FFF2-40B4-BE49-F238E27FC236}">
                    <a16:creationId xmlns:a16="http://schemas.microsoft.com/office/drawing/2014/main" id="{59141582-01C9-6366-8431-323FCB4E9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99" y="203200"/>
                <a:ext cx="304802" cy="304801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92100"/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759292A-D9A2-4EB8-1BC6-AB171EEE8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381" y="2837795"/>
            <a:ext cx="2543237" cy="1220355"/>
          </a:xfrm>
          <a:prstGeom prst="rect">
            <a:avLst/>
          </a:prstGeom>
        </p:spPr>
      </p:pic>
      <p:sp>
        <p:nvSpPr>
          <p:cNvPr id="5" name="AutoShape 8">
            <a:extLst>
              <a:ext uri="{FF2B5EF4-FFF2-40B4-BE49-F238E27FC236}">
                <a16:creationId xmlns:a16="http://schemas.microsoft.com/office/drawing/2014/main" id="{A4E9FA29-5780-2500-BDE7-0D14527D923D}"/>
              </a:ext>
            </a:extLst>
          </p:cNvPr>
          <p:cNvSpPr>
            <a:spLocks/>
          </p:cNvSpPr>
          <p:nvPr/>
        </p:nvSpPr>
        <p:spPr bwMode="auto">
          <a:xfrm>
            <a:off x="3399503" y="1525458"/>
            <a:ext cx="5392992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gradFill>
                  <a:gsLst>
                    <a:gs pos="0">
                      <a:schemeClr val="accent2"/>
                    </a:gs>
                    <a:gs pos="100000">
                      <a:srgbClr val="02579F"/>
                    </a:gs>
                  </a:gsLst>
                  <a:lin ang="18900000" scaled="1"/>
                </a:gradFill>
                <a:latin typeface="+mj-lt"/>
                <a:cs typeface="Open Sans" charset="0"/>
                <a:sym typeface="Open Sans" charset="0"/>
              </a:rPr>
              <a:t>Thank you!</a:t>
            </a:r>
            <a:endParaRPr lang="en-US" sz="1600" dirty="0">
              <a:gradFill>
                <a:gsLst>
                  <a:gs pos="0">
                    <a:schemeClr val="accent2"/>
                  </a:gs>
                  <a:gs pos="100000">
                    <a:srgbClr val="02579F"/>
                  </a:gs>
                </a:gsLst>
                <a:lin ang="18900000" scaled="1"/>
              </a:gradFill>
              <a:latin typeface="+mj-lt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02F2AD1-E228-DEFB-1F76-ED2955862D6C}"/>
              </a:ext>
            </a:extLst>
          </p:cNvPr>
          <p:cNvSpPr>
            <a:spLocks/>
          </p:cNvSpPr>
          <p:nvPr/>
        </p:nvSpPr>
        <p:spPr bwMode="auto">
          <a:xfrm>
            <a:off x="807864" y="6005906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XXX  XX </a:t>
            </a: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XX</a:t>
            </a: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XX</a:t>
            </a:r>
            <a:endParaRPr lang="en-US" sz="1600" dirty="0">
              <a:solidFill>
                <a:schemeClr val="bg1"/>
              </a:solidFill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10" name="Shape 3687">
            <a:extLst>
              <a:ext uri="{FF2B5EF4-FFF2-40B4-BE49-F238E27FC236}">
                <a16:creationId xmlns:a16="http://schemas.microsoft.com/office/drawing/2014/main" id="{214208F5-768B-8F22-54E3-5D02A26150D8}"/>
              </a:ext>
            </a:extLst>
          </p:cNvPr>
          <p:cNvSpPr/>
          <p:nvPr/>
        </p:nvSpPr>
        <p:spPr>
          <a:xfrm>
            <a:off x="264814" y="4993516"/>
            <a:ext cx="339789" cy="339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870">
            <a:extLst>
              <a:ext uri="{FF2B5EF4-FFF2-40B4-BE49-F238E27FC236}">
                <a16:creationId xmlns:a16="http://schemas.microsoft.com/office/drawing/2014/main" id="{E42EB0E5-E673-2B2F-EBE3-2CED643B402C}"/>
              </a:ext>
            </a:extLst>
          </p:cNvPr>
          <p:cNvSpPr/>
          <p:nvPr/>
        </p:nvSpPr>
        <p:spPr>
          <a:xfrm>
            <a:off x="264814" y="5554049"/>
            <a:ext cx="339789" cy="247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3"/>
                  <a:pt x="19964" y="1433"/>
                </a:cubicBezTo>
                <a:lnTo>
                  <a:pt x="11465" y="13118"/>
                </a:lnTo>
                <a:cubicBezTo>
                  <a:pt x="11288" y="13363"/>
                  <a:pt x="11051" y="13497"/>
                  <a:pt x="10800" y="13497"/>
                </a:cubicBezTo>
                <a:cubicBezTo>
                  <a:pt x="10549" y="13497"/>
                  <a:pt x="10312" y="13363"/>
                  <a:pt x="10134" y="13118"/>
                </a:cubicBezTo>
                <a:lnTo>
                  <a:pt x="1637" y="1433"/>
                </a:lnTo>
                <a:cubicBezTo>
                  <a:pt x="1739" y="1383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714">
            <a:extLst>
              <a:ext uri="{FF2B5EF4-FFF2-40B4-BE49-F238E27FC236}">
                <a16:creationId xmlns:a16="http://schemas.microsoft.com/office/drawing/2014/main" id="{8EBBD07B-749F-E6D0-F6F7-398260391001}"/>
              </a:ext>
            </a:extLst>
          </p:cNvPr>
          <p:cNvSpPr/>
          <p:nvPr/>
        </p:nvSpPr>
        <p:spPr>
          <a:xfrm>
            <a:off x="342440" y="6021912"/>
            <a:ext cx="184536" cy="338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9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Google Shape;400;p56">
            <a:extLst>
              <a:ext uri="{FF2B5EF4-FFF2-40B4-BE49-F238E27FC236}">
                <a16:creationId xmlns:a16="http://schemas.microsoft.com/office/drawing/2014/main" id="{38EC2227-62DC-BB6C-2418-28C862BBAB29}"/>
              </a:ext>
            </a:extLst>
          </p:cNvPr>
          <p:cNvSpPr txBox="1"/>
          <p:nvPr/>
        </p:nvSpPr>
        <p:spPr>
          <a:xfrm rot="5400000">
            <a:off x="6559479" y="2271531"/>
            <a:ext cx="6858001" cy="231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I</a:t>
            </a:r>
            <a:r>
              <a:rPr lang="en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nsights </a:t>
            </a:r>
            <a:r>
              <a:rPr lang="en-US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B</a:t>
            </a:r>
            <a:r>
              <a:rPr lang="en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eyond Analytics</a:t>
            </a:r>
            <a:endParaRPr sz="3600" dirty="0">
              <a:ln w="19050">
                <a:noFill/>
              </a:ln>
              <a:solidFill>
                <a:schemeClr val="bg1">
                  <a:lumMod val="95000"/>
                  <a:alpha val="14000"/>
                </a:schemeClr>
              </a:solidFill>
              <a:latin typeface="+mj-lt"/>
            </a:endParaRPr>
          </a:p>
        </p:txBody>
      </p:sp>
      <p:sp>
        <p:nvSpPr>
          <p:cNvPr id="2" name="AutoShape 8">
            <a:extLst>
              <a:ext uri="{FF2B5EF4-FFF2-40B4-BE49-F238E27FC236}">
                <a16:creationId xmlns:a16="http://schemas.microsoft.com/office/drawing/2014/main" id="{55710A11-60C4-C464-609D-6295C2A81A64}"/>
              </a:ext>
            </a:extLst>
          </p:cNvPr>
          <p:cNvSpPr>
            <a:spLocks/>
          </p:cNvSpPr>
          <p:nvPr/>
        </p:nvSpPr>
        <p:spPr bwMode="auto">
          <a:xfrm>
            <a:off x="807864" y="4916462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Name</a:t>
            </a: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Surname</a:t>
            </a:r>
            <a:endParaRPr lang="en-US" sz="1600" dirty="0">
              <a:solidFill>
                <a:schemeClr val="bg1"/>
              </a:solidFill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E62B583C-4056-8B87-0D8E-B65BF93413D2}"/>
              </a:ext>
            </a:extLst>
          </p:cNvPr>
          <p:cNvSpPr>
            <a:spLocks/>
          </p:cNvSpPr>
          <p:nvPr/>
        </p:nvSpPr>
        <p:spPr bwMode="auto">
          <a:xfrm>
            <a:off x="807864" y="5461184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name.surname@sdggroup.com</a:t>
            </a:r>
            <a:endParaRPr lang="en-US" sz="1600" dirty="0">
              <a:solidFill>
                <a:schemeClr val="bg1"/>
              </a:solidFill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74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30">
            <a:extLst>
              <a:ext uri="{FF2B5EF4-FFF2-40B4-BE49-F238E27FC236}">
                <a16:creationId xmlns:a16="http://schemas.microsoft.com/office/drawing/2014/main" id="{7964E329-A782-7A8B-81C1-4EEE55735A0B}"/>
              </a:ext>
            </a:extLst>
          </p:cNvPr>
          <p:cNvSpPr txBox="1">
            <a:spLocks/>
          </p:cNvSpPr>
          <p:nvPr/>
        </p:nvSpPr>
        <p:spPr>
          <a:xfrm>
            <a:off x="0" y="287417"/>
            <a:ext cx="2474584" cy="5971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kern="12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</a:t>
            </a:r>
          </a:p>
          <a:p>
            <a:r>
              <a:rPr lang="es-ES" dirty="0"/>
              <a:t>N</a:t>
            </a:r>
          </a:p>
          <a:p>
            <a:r>
              <a:rPr lang="es-ES" dirty="0"/>
              <a:t>D</a:t>
            </a:r>
          </a:p>
          <a:p>
            <a:r>
              <a:rPr lang="es-ES" dirty="0"/>
              <a:t>E</a:t>
            </a:r>
          </a:p>
          <a:p>
            <a:r>
              <a:rPr lang="es-ES" dirty="0"/>
              <a:t>X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8627BF6-40CE-7051-7E28-585673A99B02}"/>
              </a:ext>
            </a:extLst>
          </p:cNvPr>
          <p:cNvSpPr txBox="1">
            <a:spLocks/>
          </p:cNvSpPr>
          <p:nvPr/>
        </p:nvSpPr>
        <p:spPr>
          <a:xfrm>
            <a:off x="3256263" y="1693077"/>
            <a:ext cx="6413357" cy="29800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Planteamiento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del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problema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Diseño</a:t>
            </a:r>
            <a:r>
              <a:rPr lang="en-US" sz="25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sz="25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los</a:t>
            </a:r>
            <a:r>
              <a:rPr lang="en-US" sz="25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metadatos</a:t>
            </a:r>
            <a:endParaRPr lang="en-US" sz="25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Arquitectura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Conclusiones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&amp;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Trabajo</a:t>
            </a:r>
            <a:r>
              <a:rPr lang="en-US" sz="2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Futuro</a:t>
            </a:r>
            <a:endParaRPr lang="en-US" sz="2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5814949-2255-F0D0-31E0-752C1A9843FF}"/>
              </a:ext>
            </a:extLst>
          </p:cNvPr>
          <p:cNvSpPr txBox="1">
            <a:spLocks/>
          </p:cNvSpPr>
          <p:nvPr/>
        </p:nvSpPr>
        <p:spPr>
          <a:xfrm>
            <a:off x="7707091" y="1602827"/>
            <a:ext cx="1461097" cy="56650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r" defTabSz="1828709" rtl="0" eaLnBrk="1" latinLnBrk="0" hangingPunct="1">
              <a:lnSpc>
                <a:spcPts val="82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lnSpc>
                <a:spcPct val="150000"/>
              </a:lnSpc>
              <a:spcAft>
                <a:spcPts val="0"/>
              </a:spcAft>
              <a:buClrTx/>
              <a:buSzTx/>
              <a:tabLst/>
              <a:defRPr/>
            </a:pPr>
            <a:endParaRPr lang="en-US" sz="28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Straight Connector 19">
            <a:extLst>
              <a:ext uri="{FF2B5EF4-FFF2-40B4-BE49-F238E27FC236}">
                <a16:creationId xmlns:a16="http://schemas.microsoft.com/office/drawing/2014/main" id="{9AE6DAF6-47C1-F402-E19F-D8B0970F2F3E}"/>
              </a:ext>
            </a:extLst>
          </p:cNvPr>
          <p:cNvCxnSpPr>
            <a:cxnSpLocks/>
          </p:cNvCxnSpPr>
          <p:nvPr/>
        </p:nvCxnSpPr>
        <p:spPr>
          <a:xfrm>
            <a:off x="3256263" y="2301727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9">
            <a:extLst>
              <a:ext uri="{FF2B5EF4-FFF2-40B4-BE49-F238E27FC236}">
                <a16:creationId xmlns:a16="http://schemas.microsoft.com/office/drawing/2014/main" id="{F591155D-5B49-91CC-A481-3D1C1D269F3F}"/>
              </a:ext>
            </a:extLst>
          </p:cNvPr>
          <p:cNvCxnSpPr>
            <a:cxnSpLocks/>
          </p:cNvCxnSpPr>
          <p:nvPr/>
        </p:nvCxnSpPr>
        <p:spPr>
          <a:xfrm>
            <a:off x="3256263" y="2898023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C284F011-96C6-62EC-3884-6693345E75C0}"/>
              </a:ext>
            </a:extLst>
          </p:cNvPr>
          <p:cNvCxnSpPr>
            <a:cxnSpLocks/>
          </p:cNvCxnSpPr>
          <p:nvPr/>
        </p:nvCxnSpPr>
        <p:spPr>
          <a:xfrm>
            <a:off x="3256263" y="3433551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4AE711E2-C76D-1C7F-7036-D23B102485A2}"/>
              </a:ext>
            </a:extLst>
          </p:cNvPr>
          <p:cNvCxnSpPr>
            <a:cxnSpLocks/>
          </p:cNvCxnSpPr>
          <p:nvPr/>
        </p:nvCxnSpPr>
        <p:spPr>
          <a:xfrm>
            <a:off x="3256263" y="4038528"/>
            <a:ext cx="4276694" cy="0"/>
          </a:xfrm>
          <a:prstGeom prst="line">
            <a:avLst/>
          </a:prstGeom>
          <a:ln w="28575">
            <a:gradFill flip="none" rotWithShape="1">
              <a:gsLst>
                <a:gs pos="98000">
                  <a:schemeClr val="accent2">
                    <a:alpha val="0"/>
                  </a:schemeClr>
                </a:gs>
                <a:gs pos="0">
                  <a:schemeClr val="accent1"/>
                </a:gs>
              </a:gsLst>
              <a:lin ang="0" scaled="1"/>
              <a:tileRect/>
            </a:gradFill>
          </a:ln>
          <a:effectLst>
            <a:glow>
              <a:schemeClr val="accent1">
                <a:satMod val="175000"/>
                <a:alpha val="2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33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759292A-D9A2-4EB8-1BC6-AB171EEE8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381" y="2837795"/>
            <a:ext cx="2543237" cy="1220355"/>
          </a:xfrm>
          <a:prstGeom prst="rect">
            <a:avLst/>
          </a:prstGeom>
        </p:spPr>
      </p:pic>
      <p:sp>
        <p:nvSpPr>
          <p:cNvPr id="5" name="AutoShape 8">
            <a:extLst>
              <a:ext uri="{FF2B5EF4-FFF2-40B4-BE49-F238E27FC236}">
                <a16:creationId xmlns:a16="http://schemas.microsoft.com/office/drawing/2014/main" id="{A4E9FA29-5780-2500-BDE7-0D14527D923D}"/>
              </a:ext>
            </a:extLst>
          </p:cNvPr>
          <p:cNvSpPr>
            <a:spLocks/>
          </p:cNvSpPr>
          <p:nvPr/>
        </p:nvSpPr>
        <p:spPr bwMode="auto">
          <a:xfrm>
            <a:off x="3399503" y="1525458"/>
            <a:ext cx="5392992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  <a:latin typeface="+mj-lt"/>
                <a:cs typeface="Open Sans" charset="0"/>
                <a:sym typeface="Open Sans" charset="0"/>
              </a:rPr>
              <a:t>Thank you!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D31B7E92-5BA1-7341-D130-BF0FBA753122}"/>
              </a:ext>
            </a:extLst>
          </p:cNvPr>
          <p:cNvSpPr>
            <a:spLocks/>
          </p:cNvSpPr>
          <p:nvPr/>
        </p:nvSpPr>
        <p:spPr bwMode="auto">
          <a:xfrm>
            <a:off x="807864" y="4916462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Name</a:t>
            </a: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Surname</a:t>
            </a:r>
            <a:endParaRPr lang="en-US" sz="1600" dirty="0">
              <a:solidFill>
                <a:schemeClr val="bg1"/>
              </a:solidFill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C7AFB114-39FB-679B-40BE-5FB0C3759A10}"/>
              </a:ext>
            </a:extLst>
          </p:cNvPr>
          <p:cNvSpPr>
            <a:spLocks/>
          </p:cNvSpPr>
          <p:nvPr/>
        </p:nvSpPr>
        <p:spPr bwMode="auto">
          <a:xfrm>
            <a:off x="807864" y="5461184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name.surname@sdggroup.com</a:t>
            </a:r>
            <a:endParaRPr lang="en-US" sz="1600" dirty="0">
              <a:solidFill>
                <a:schemeClr val="bg1"/>
              </a:solidFill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02F2AD1-E228-DEFB-1F76-ED2955862D6C}"/>
              </a:ext>
            </a:extLst>
          </p:cNvPr>
          <p:cNvSpPr>
            <a:spLocks/>
          </p:cNvSpPr>
          <p:nvPr/>
        </p:nvSpPr>
        <p:spPr bwMode="auto">
          <a:xfrm>
            <a:off x="807864" y="6005906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XXX  XX </a:t>
            </a: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XX</a:t>
            </a: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XX</a:t>
            </a:r>
            <a:endParaRPr lang="en-US" sz="1600" dirty="0">
              <a:solidFill>
                <a:schemeClr val="bg1"/>
              </a:solidFill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10" name="Shape 3687">
            <a:extLst>
              <a:ext uri="{FF2B5EF4-FFF2-40B4-BE49-F238E27FC236}">
                <a16:creationId xmlns:a16="http://schemas.microsoft.com/office/drawing/2014/main" id="{214208F5-768B-8F22-54E3-5D02A26150D8}"/>
              </a:ext>
            </a:extLst>
          </p:cNvPr>
          <p:cNvSpPr/>
          <p:nvPr/>
        </p:nvSpPr>
        <p:spPr>
          <a:xfrm>
            <a:off x="264814" y="4993516"/>
            <a:ext cx="339789" cy="339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870">
            <a:extLst>
              <a:ext uri="{FF2B5EF4-FFF2-40B4-BE49-F238E27FC236}">
                <a16:creationId xmlns:a16="http://schemas.microsoft.com/office/drawing/2014/main" id="{E42EB0E5-E673-2B2F-EBE3-2CED643B402C}"/>
              </a:ext>
            </a:extLst>
          </p:cNvPr>
          <p:cNvSpPr/>
          <p:nvPr/>
        </p:nvSpPr>
        <p:spPr>
          <a:xfrm>
            <a:off x="264814" y="5554049"/>
            <a:ext cx="339789" cy="247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3"/>
                  <a:pt x="19964" y="1433"/>
                </a:cubicBezTo>
                <a:lnTo>
                  <a:pt x="11465" y="13118"/>
                </a:lnTo>
                <a:cubicBezTo>
                  <a:pt x="11288" y="13363"/>
                  <a:pt x="11051" y="13497"/>
                  <a:pt x="10800" y="13497"/>
                </a:cubicBezTo>
                <a:cubicBezTo>
                  <a:pt x="10549" y="13497"/>
                  <a:pt x="10312" y="13363"/>
                  <a:pt x="10134" y="13118"/>
                </a:cubicBezTo>
                <a:lnTo>
                  <a:pt x="1637" y="1433"/>
                </a:lnTo>
                <a:cubicBezTo>
                  <a:pt x="1739" y="1383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714">
            <a:extLst>
              <a:ext uri="{FF2B5EF4-FFF2-40B4-BE49-F238E27FC236}">
                <a16:creationId xmlns:a16="http://schemas.microsoft.com/office/drawing/2014/main" id="{8EBBD07B-749F-E6D0-F6F7-398260391001}"/>
              </a:ext>
            </a:extLst>
          </p:cNvPr>
          <p:cNvSpPr/>
          <p:nvPr/>
        </p:nvSpPr>
        <p:spPr>
          <a:xfrm>
            <a:off x="342440" y="6021912"/>
            <a:ext cx="184536" cy="338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Google Shape;400;p56">
            <a:extLst>
              <a:ext uri="{FF2B5EF4-FFF2-40B4-BE49-F238E27FC236}">
                <a16:creationId xmlns:a16="http://schemas.microsoft.com/office/drawing/2014/main" id="{38EC2227-62DC-BB6C-2418-28C862BBAB29}"/>
              </a:ext>
            </a:extLst>
          </p:cNvPr>
          <p:cNvSpPr txBox="1"/>
          <p:nvPr/>
        </p:nvSpPr>
        <p:spPr>
          <a:xfrm rot="5400000">
            <a:off x="6559479" y="2271531"/>
            <a:ext cx="6858001" cy="231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I</a:t>
            </a:r>
            <a:r>
              <a:rPr lang="en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nsights </a:t>
            </a:r>
            <a:r>
              <a:rPr lang="en-US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B</a:t>
            </a:r>
            <a:r>
              <a:rPr lang="en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eyond Analytics</a:t>
            </a:r>
            <a:endParaRPr sz="3600" dirty="0">
              <a:ln w="19050">
                <a:noFill/>
              </a:ln>
              <a:solidFill>
                <a:schemeClr val="bg1">
                  <a:lumMod val="95000"/>
                  <a:alpha val="14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0277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759292A-D9A2-4EB8-1BC6-AB171EEE8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381" y="2837795"/>
            <a:ext cx="2543237" cy="1220355"/>
          </a:xfrm>
          <a:prstGeom prst="rect">
            <a:avLst/>
          </a:prstGeom>
        </p:spPr>
      </p:pic>
      <p:sp>
        <p:nvSpPr>
          <p:cNvPr id="5" name="AutoShape 8">
            <a:extLst>
              <a:ext uri="{FF2B5EF4-FFF2-40B4-BE49-F238E27FC236}">
                <a16:creationId xmlns:a16="http://schemas.microsoft.com/office/drawing/2014/main" id="{A4E9FA29-5780-2500-BDE7-0D14527D923D}"/>
              </a:ext>
            </a:extLst>
          </p:cNvPr>
          <p:cNvSpPr>
            <a:spLocks/>
          </p:cNvSpPr>
          <p:nvPr/>
        </p:nvSpPr>
        <p:spPr bwMode="auto">
          <a:xfrm>
            <a:off x="3399503" y="1525458"/>
            <a:ext cx="5392992" cy="908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  <a:latin typeface="+mj-lt"/>
                <a:cs typeface="Open Sans" charset="0"/>
                <a:sym typeface="Open Sans" charset="0"/>
              </a:rPr>
              <a:t>Thank you!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02F2AD1-E228-DEFB-1F76-ED2955862D6C}"/>
              </a:ext>
            </a:extLst>
          </p:cNvPr>
          <p:cNvSpPr>
            <a:spLocks/>
          </p:cNvSpPr>
          <p:nvPr/>
        </p:nvSpPr>
        <p:spPr bwMode="auto">
          <a:xfrm>
            <a:off x="807864" y="6005906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XXX  XX </a:t>
            </a: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XX</a:t>
            </a: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XX</a:t>
            </a:r>
            <a:endParaRPr lang="en-US" sz="1600" dirty="0">
              <a:solidFill>
                <a:schemeClr val="bg1"/>
              </a:solidFill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10" name="Shape 3687">
            <a:extLst>
              <a:ext uri="{FF2B5EF4-FFF2-40B4-BE49-F238E27FC236}">
                <a16:creationId xmlns:a16="http://schemas.microsoft.com/office/drawing/2014/main" id="{214208F5-768B-8F22-54E3-5D02A26150D8}"/>
              </a:ext>
            </a:extLst>
          </p:cNvPr>
          <p:cNvSpPr/>
          <p:nvPr/>
        </p:nvSpPr>
        <p:spPr>
          <a:xfrm>
            <a:off x="264814" y="4993516"/>
            <a:ext cx="339789" cy="339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870">
            <a:extLst>
              <a:ext uri="{FF2B5EF4-FFF2-40B4-BE49-F238E27FC236}">
                <a16:creationId xmlns:a16="http://schemas.microsoft.com/office/drawing/2014/main" id="{E42EB0E5-E673-2B2F-EBE3-2CED643B402C}"/>
              </a:ext>
            </a:extLst>
          </p:cNvPr>
          <p:cNvSpPr/>
          <p:nvPr/>
        </p:nvSpPr>
        <p:spPr>
          <a:xfrm>
            <a:off x="264814" y="5554049"/>
            <a:ext cx="339789" cy="247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3"/>
                  <a:pt x="19964" y="1433"/>
                </a:cubicBezTo>
                <a:lnTo>
                  <a:pt x="11465" y="13118"/>
                </a:lnTo>
                <a:cubicBezTo>
                  <a:pt x="11288" y="13363"/>
                  <a:pt x="11051" y="13497"/>
                  <a:pt x="10800" y="13497"/>
                </a:cubicBezTo>
                <a:cubicBezTo>
                  <a:pt x="10549" y="13497"/>
                  <a:pt x="10312" y="13363"/>
                  <a:pt x="10134" y="13118"/>
                </a:cubicBezTo>
                <a:lnTo>
                  <a:pt x="1637" y="1433"/>
                </a:lnTo>
                <a:cubicBezTo>
                  <a:pt x="1739" y="1383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714">
            <a:extLst>
              <a:ext uri="{FF2B5EF4-FFF2-40B4-BE49-F238E27FC236}">
                <a16:creationId xmlns:a16="http://schemas.microsoft.com/office/drawing/2014/main" id="{8EBBD07B-749F-E6D0-F6F7-398260391001}"/>
              </a:ext>
            </a:extLst>
          </p:cNvPr>
          <p:cNvSpPr/>
          <p:nvPr/>
        </p:nvSpPr>
        <p:spPr>
          <a:xfrm>
            <a:off x="342440" y="6021912"/>
            <a:ext cx="184536" cy="338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Google Shape;400;p56">
            <a:extLst>
              <a:ext uri="{FF2B5EF4-FFF2-40B4-BE49-F238E27FC236}">
                <a16:creationId xmlns:a16="http://schemas.microsoft.com/office/drawing/2014/main" id="{38EC2227-62DC-BB6C-2418-28C862BBAB29}"/>
              </a:ext>
            </a:extLst>
          </p:cNvPr>
          <p:cNvSpPr txBox="1"/>
          <p:nvPr/>
        </p:nvSpPr>
        <p:spPr>
          <a:xfrm rot="5400000">
            <a:off x="6559479" y="2271531"/>
            <a:ext cx="6858001" cy="231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I</a:t>
            </a:r>
            <a:r>
              <a:rPr lang="en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nsights </a:t>
            </a:r>
            <a:r>
              <a:rPr lang="en-US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B</a:t>
            </a:r>
            <a:r>
              <a:rPr lang="en" sz="3600" dirty="0">
                <a:ln w="19050">
                  <a:noFill/>
                </a:ln>
                <a:solidFill>
                  <a:schemeClr val="bg1">
                    <a:lumMod val="95000"/>
                    <a:alpha val="14000"/>
                  </a:schemeClr>
                </a:solidFill>
                <a:latin typeface="+mj-lt"/>
              </a:rPr>
              <a:t>eyond Analytics</a:t>
            </a:r>
            <a:endParaRPr sz="3600" dirty="0">
              <a:ln w="19050">
                <a:noFill/>
              </a:ln>
              <a:solidFill>
                <a:schemeClr val="bg1">
                  <a:lumMod val="95000"/>
                  <a:alpha val="14000"/>
                </a:schemeClr>
              </a:solidFill>
              <a:latin typeface="+mj-lt"/>
            </a:endParaRPr>
          </a:p>
        </p:txBody>
      </p:sp>
      <p:sp>
        <p:nvSpPr>
          <p:cNvPr id="2" name="AutoShape 8">
            <a:extLst>
              <a:ext uri="{FF2B5EF4-FFF2-40B4-BE49-F238E27FC236}">
                <a16:creationId xmlns:a16="http://schemas.microsoft.com/office/drawing/2014/main" id="{A3593A49-4413-8BC2-46A5-D69A2334CCCE}"/>
              </a:ext>
            </a:extLst>
          </p:cNvPr>
          <p:cNvSpPr>
            <a:spLocks/>
          </p:cNvSpPr>
          <p:nvPr/>
        </p:nvSpPr>
        <p:spPr bwMode="auto">
          <a:xfrm>
            <a:off x="807864" y="4916462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Name</a:t>
            </a: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cs typeface="Open Sans" charset="0"/>
                <a:sym typeface="Open Sans" charset="0"/>
              </a:rPr>
              <a:t>Surname</a:t>
            </a:r>
            <a:endParaRPr lang="en-US" sz="1600" dirty="0">
              <a:solidFill>
                <a:schemeClr val="bg1"/>
              </a:solidFill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3BD65808-54B5-0AA0-F006-A1347C719233}"/>
              </a:ext>
            </a:extLst>
          </p:cNvPr>
          <p:cNvSpPr>
            <a:spLocks/>
          </p:cNvSpPr>
          <p:nvPr/>
        </p:nvSpPr>
        <p:spPr bwMode="auto">
          <a:xfrm>
            <a:off x="807864" y="5461184"/>
            <a:ext cx="4679950" cy="593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>
              <a:lnSpc>
                <a:spcPct val="90000"/>
              </a:lnSpc>
            </a:pPr>
            <a:r>
              <a:rPr lang="es-ES" sz="1600" dirty="0">
                <a:solidFill>
                  <a:schemeClr val="bg1"/>
                </a:solidFill>
                <a:cs typeface="Open Sans" charset="0"/>
                <a:sym typeface="Open Sans" charset="0"/>
              </a:rPr>
              <a:t>name.surname@sdggroup.com</a:t>
            </a:r>
            <a:endParaRPr lang="en-US" sz="1600" dirty="0">
              <a:solidFill>
                <a:schemeClr val="bg1"/>
              </a:solidFill>
              <a:cs typeface="Open Sans" charset="0"/>
              <a:sym typeface="Open Sans" charset="0"/>
            </a:endParaRPr>
          </a:p>
          <a:p>
            <a:pPr>
              <a:lnSpc>
                <a:spcPct val="90000"/>
              </a:lnSpc>
            </a:pPr>
            <a:endParaRPr 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763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4EB53351-0C3B-7243-BD95-A770FEB0EC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23969" y="274535"/>
            <a:ext cx="5630728" cy="1325563"/>
          </a:xfrm>
        </p:spPr>
        <p:txBody>
          <a:bodyPr/>
          <a:lstStyle/>
          <a:p>
            <a:r>
              <a:rPr lang="es-ES" dirty="0" err="1"/>
              <a:t>Icons</a:t>
            </a:r>
            <a:endParaRPr lang="en-US" dirty="0"/>
          </a:p>
        </p:txBody>
      </p:sp>
      <p:sp>
        <p:nvSpPr>
          <p:cNvPr id="21" name="Shape 3598">
            <a:extLst>
              <a:ext uri="{FF2B5EF4-FFF2-40B4-BE49-F238E27FC236}">
                <a16:creationId xmlns:a16="http://schemas.microsoft.com/office/drawing/2014/main" id="{D2DC412F-0EAC-2FA2-473B-E0D6BF07CC48}"/>
              </a:ext>
            </a:extLst>
          </p:cNvPr>
          <p:cNvSpPr/>
          <p:nvPr/>
        </p:nvSpPr>
        <p:spPr>
          <a:xfrm>
            <a:off x="602376" y="65673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22" name="Shape 3599">
            <a:extLst>
              <a:ext uri="{FF2B5EF4-FFF2-40B4-BE49-F238E27FC236}">
                <a16:creationId xmlns:a16="http://schemas.microsoft.com/office/drawing/2014/main" id="{31D53752-83AD-EBAB-5BB1-BFC901BCCF43}"/>
              </a:ext>
            </a:extLst>
          </p:cNvPr>
          <p:cNvSpPr/>
          <p:nvPr/>
        </p:nvSpPr>
        <p:spPr>
          <a:xfrm>
            <a:off x="1138028" y="65673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600">
            <a:extLst>
              <a:ext uri="{FF2B5EF4-FFF2-40B4-BE49-F238E27FC236}">
                <a16:creationId xmlns:a16="http://schemas.microsoft.com/office/drawing/2014/main" id="{B5756048-3CAA-B9FD-DBAF-5E040BDE4730}"/>
              </a:ext>
            </a:extLst>
          </p:cNvPr>
          <p:cNvSpPr/>
          <p:nvPr/>
        </p:nvSpPr>
        <p:spPr>
          <a:xfrm>
            <a:off x="1673681" y="65673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601">
            <a:extLst>
              <a:ext uri="{FF2B5EF4-FFF2-40B4-BE49-F238E27FC236}">
                <a16:creationId xmlns:a16="http://schemas.microsoft.com/office/drawing/2014/main" id="{8FC45D2C-CE8B-C35E-CA8B-78390EC49DEF}"/>
              </a:ext>
            </a:extLst>
          </p:cNvPr>
          <p:cNvSpPr/>
          <p:nvPr/>
        </p:nvSpPr>
        <p:spPr>
          <a:xfrm>
            <a:off x="2247594" y="656737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02">
            <a:extLst>
              <a:ext uri="{FF2B5EF4-FFF2-40B4-BE49-F238E27FC236}">
                <a16:creationId xmlns:a16="http://schemas.microsoft.com/office/drawing/2014/main" id="{789ACD24-5120-5908-D5F9-DFAC580C24EC}"/>
              </a:ext>
            </a:extLst>
          </p:cNvPr>
          <p:cNvSpPr/>
          <p:nvPr/>
        </p:nvSpPr>
        <p:spPr>
          <a:xfrm>
            <a:off x="2783246" y="656737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603">
            <a:extLst>
              <a:ext uri="{FF2B5EF4-FFF2-40B4-BE49-F238E27FC236}">
                <a16:creationId xmlns:a16="http://schemas.microsoft.com/office/drawing/2014/main" id="{C31E563B-CE57-45C4-5278-6BBC5A864F0D}"/>
              </a:ext>
            </a:extLst>
          </p:cNvPr>
          <p:cNvSpPr/>
          <p:nvPr/>
        </p:nvSpPr>
        <p:spPr>
          <a:xfrm>
            <a:off x="3306145" y="656737"/>
            <a:ext cx="229565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604">
            <a:extLst>
              <a:ext uri="{FF2B5EF4-FFF2-40B4-BE49-F238E27FC236}">
                <a16:creationId xmlns:a16="http://schemas.microsoft.com/office/drawing/2014/main" id="{4F8CB432-F285-D52A-6B0E-1C981B039BFC}"/>
              </a:ext>
            </a:extLst>
          </p:cNvPr>
          <p:cNvSpPr/>
          <p:nvPr/>
        </p:nvSpPr>
        <p:spPr>
          <a:xfrm>
            <a:off x="3841797" y="656737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Shape 3605">
            <a:extLst>
              <a:ext uri="{FF2B5EF4-FFF2-40B4-BE49-F238E27FC236}">
                <a16:creationId xmlns:a16="http://schemas.microsoft.com/office/drawing/2014/main" id="{95E8C0DC-8E10-0FEB-6790-F375CBBFE93C}"/>
              </a:ext>
            </a:extLst>
          </p:cNvPr>
          <p:cNvSpPr/>
          <p:nvPr/>
        </p:nvSpPr>
        <p:spPr>
          <a:xfrm>
            <a:off x="4377449" y="656737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Shape 3606">
            <a:extLst>
              <a:ext uri="{FF2B5EF4-FFF2-40B4-BE49-F238E27FC236}">
                <a16:creationId xmlns:a16="http://schemas.microsoft.com/office/drawing/2014/main" id="{8FBE676E-4954-C6FB-EA53-2AE3E20949E3}"/>
              </a:ext>
            </a:extLst>
          </p:cNvPr>
          <p:cNvSpPr/>
          <p:nvPr/>
        </p:nvSpPr>
        <p:spPr>
          <a:xfrm>
            <a:off x="4913101" y="656737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Shape 3607">
            <a:extLst>
              <a:ext uri="{FF2B5EF4-FFF2-40B4-BE49-F238E27FC236}">
                <a16:creationId xmlns:a16="http://schemas.microsoft.com/office/drawing/2014/main" id="{BDC0C08A-F494-D1E2-C15F-C4B84BF15AD1}"/>
              </a:ext>
            </a:extLst>
          </p:cNvPr>
          <p:cNvSpPr/>
          <p:nvPr/>
        </p:nvSpPr>
        <p:spPr>
          <a:xfrm>
            <a:off x="5448754" y="656737"/>
            <a:ext cx="229565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Shape 3608">
            <a:extLst>
              <a:ext uri="{FF2B5EF4-FFF2-40B4-BE49-F238E27FC236}">
                <a16:creationId xmlns:a16="http://schemas.microsoft.com/office/drawing/2014/main" id="{72CB0714-FAF6-7AF2-6C74-6FFDB2628103}"/>
              </a:ext>
            </a:extLst>
          </p:cNvPr>
          <p:cNvSpPr/>
          <p:nvPr/>
        </p:nvSpPr>
        <p:spPr>
          <a:xfrm>
            <a:off x="627883" y="1192389"/>
            <a:ext cx="229565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Shape 3609">
            <a:extLst>
              <a:ext uri="{FF2B5EF4-FFF2-40B4-BE49-F238E27FC236}">
                <a16:creationId xmlns:a16="http://schemas.microsoft.com/office/drawing/2014/main" id="{3182C236-CEAA-30A8-3FA9-570C8471101E}"/>
              </a:ext>
            </a:extLst>
          </p:cNvPr>
          <p:cNvSpPr/>
          <p:nvPr/>
        </p:nvSpPr>
        <p:spPr>
          <a:xfrm>
            <a:off x="1138028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Shape 3610">
            <a:extLst>
              <a:ext uri="{FF2B5EF4-FFF2-40B4-BE49-F238E27FC236}">
                <a16:creationId xmlns:a16="http://schemas.microsoft.com/office/drawing/2014/main" id="{6E55396C-EEC2-AFE9-507C-7E9544FBAC89}"/>
              </a:ext>
            </a:extLst>
          </p:cNvPr>
          <p:cNvSpPr/>
          <p:nvPr/>
        </p:nvSpPr>
        <p:spPr>
          <a:xfrm>
            <a:off x="1699188" y="1192389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Shape 3611">
            <a:extLst>
              <a:ext uri="{FF2B5EF4-FFF2-40B4-BE49-F238E27FC236}">
                <a16:creationId xmlns:a16="http://schemas.microsoft.com/office/drawing/2014/main" id="{8D3A7E3B-7566-7C00-842A-D6114AA864A6}"/>
              </a:ext>
            </a:extLst>
          </p:cNvPr>
          <p:cNvSpPr/>
          <p:nvPr/>
        </p:nvSpPr>
        <p:spPr>
          <a:xfrm>
            <a:off x="2234840" y="1192389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Shape 3612">
            <a:extLst>
              <a:ext uri="{FF2B5EF4-FFF2-40B4-BE49-F238E27FC236}">
                <a16:creationId xmlns:a16="http://schemas.microsoft.com/office/drawing/2014/main" id="{5A3BF98C-FA5E-E2A2-0A5D-3E0B9EF9A667}"/>
              </a:ext>
            </a:extLst>
          </p:cNvPr>
          <p:cNvSpPr/>
          <p:nvPr/>
        </p:nvSpPr>
        <p:spPr>
          <a:xfrm>
            <a:off x="2744985" y="123702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Shape 3613">
            <a:extLst>
              <a:ext uri="{FF2B5EF4-FFF2-40B4-BE49-F238E27FC236}">
                <a16:creationId xmlns:a16="http://schemas.microsoft.com/office/drawing/2014/main" id="{A526478A-D080-D5E9-00D1-FF5241066868}"/>
              </a:ext>
            </a:extLst>
          </p:cNvPr>
          <p:cNvSpPr/>
          <p:nvPr/>
        </p:nvSpPr>
        <p:spPr>
          <a:xfrm>
            <a:off x="3280637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Shape 3614">
            <a:extLst>
              <a:ext uri="{FF2B5EF4-FFF2-40B4-BE49-F238E27FC236}">
                <a16:creationId xmlns:a16="http://schemas.microsoft.com/office/drawing/2014/main" id="{320CA067-9DC9-3038-93FE-5957339587FB}"/>
              </a:ext>
            </a:extLst>
          </p:cNvPr>
          <p:cNvSpPr/>
          <p:nvPr/>
        </p:nvSpPr>
        <p:spPr>
          <a:xfrm>
            <a:off x="3841797" y="1217897"/>
            <a:ext cx="229565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Shape 3615">
            <a:extLst>
              <a:ext uri="{FF2B5EF4-FFF2-40B4-BE49-F238E27FC236}">
                <a16:creationId xmlns:a16="http://schemas.microsoft.com/office/drawing/2014/main" id="{2A5D3F8D-4794-EF7B-FEF1-E38484A94633}"/>
              </a:ext>
            </a:extLst>
          </p:cNvPr>
          <p:cNvSpPr/>
          <p:nvPr/>
        </p:nvSpPr>
        <p:spPr>
          <a:xfrm>
            <a:off x="4351942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Shape 3616">
            <a:extLst>
              <a:ext uri="{FF2B5EF4-FFF2-40B4-BE49-F238E27FC236}">
                <a16:creationId xmlns:a16="http://schemas.microsoft.com/office/drawing/2014/main" id="{97A8D715-E1BA-F5C4-7E0A-50A8CB289A8C}"/>
              </a:ext>
            </a:extLst>
          </p:cNvPr>
          <p:cNvSpPr/>
          <p:nvPr/>
        </p:nvSpPr>
        <p:spPr>
          <a:xfrm>
            <a:off x="4887594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Shape 3617">
            <a:extLst>
              <a:ext uri="{FF2B5EF4-FFF2-40B4-BE49-F238E27FC236}">
                <a16:creationId xmlns:a16="http://schemas.microsoft.com/office/drawing/2014/main" id="{0E156E5B-41E9-1BDA-D7A5-7F459B69DFB3}"/>
              </a:ext>
            </a:extLst>
          </p:cNvPr>
          <p:cNvSpPr/>
          <p:nvPr/>
        </p:nvSpPr>
        <p:spPr>
          <a:xfrm>
            <a:off x="5423246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Shape 3618">
            <a:extLst>
              <a:ext uri="{FF2B5EF4-FFF2-40B4-BE49-F238E27FC236}">
                <a16:creationId xmlns:a16="http://schemas.microsoft.com/office/drawing/2014/main" id="{5C4C3DAF-A0D8-0338-D373-7317C153A272}"/>
              </a:ext>
            </a:extLst>
          </p:cNvPr>
          <p:cNvSpPr/>
          <p:nvPr/>
        </p:nvSpPr>
        <p:spPr>
          <a:xfrm>
            <a:off x="602376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Shape 3619">
            <a:extLst>
              <a:ext uri="{FF2B5EF4-FFF2-40B4-BE49-F238E27FC236}">
                <a16:creationId xmlns:a16="http://schemas.microsoft.com/office/drawing/2014/main" id="{AB83057D-E2A1-BD2D-5DDF-3C4D15CC009C}"/>
              </a:ext>
            </a:extLst>
          </p:cNvPr>
          <p:cNvSpPr/>
          <p:nvPr/>
        </p:nvSpPr>
        <p:spPr>
          <a:xfrm>
            <a:off x="1138028" y="1753549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Shape 3620">
            <a:extLst>
              <a:ext uri="{FF2B5EF4-FFF2-40B4-BE49-F238E27FC236}">
                <a16:creationId xmlns:a16="http://schemas.microsoft.com/office/drawing/2014/main" id="{D92E5DC7-0015-6C04-5934-490ABE73F5FE}"/>
              </a:ext>
            </a:extLst>
          </p:cNvPr>
          <p:cNvSpPr/>
          <p:nvPr/>
        </p:nvSpPr>
        <p:spPr>
          <a:xfrm>
            <a:off x="1673681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Shape 3621">
            <a:extLst>
              <a:ext uri="{FF2B5EF4-FFF2-40B4-BE49-F238E27FC236}">
                <a16:creationId xmlns:a16="http://schemas.microsoft.com/office/drawing/2014/main" id="{B8C14C10-3280-9365-2471-D1AEBE38A91A}"/>
              </a:ext>
            </a:extLst>
          </p:cNvPr>
          <p:cNvSpPr/>
          <p:nvPr/>
        </p:nvSpPr>
        <p:spPr>
          <a:xfrm>
            <a:off x="2209333" y="1836447"/>
            <a:ext cx="280580" cy="63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Shape 3622">
            <a:extLst>
              <a:ext uri="{FF2B5EF4-FFF2-40B4-BE49-F238E27FC236}">
                <a16:creationId xmlns:a16="http://schemas.microsoft.com/office/drawing/2014/main" id="{D208BAEB-DCA0-18B5-2EEC-BCBD8B31B999}"/>
              </a:ext>
            </a:extLst>
          </p:cNvPr>
          <p:cNvSpPr/>
          <p:nvPr/>
        </p:nvSpPr>
        <p:spPr>
          <a:xfrm>
            <a:off x="2744985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Shape 3623">
            <a:extLst>
              <a:ext uri="{FF2B5EF4-FFF2-40B4-BE49-F238E27FC236}">
                <a16:creationId xmlns:a16="http://schemas.microsoft.com/office/drawing/2014/main" id="{96DE37C7-6037-76CD-6EBF-789F474A3CC2}"/>
              </a:ext>
            </a:extLst>
          </p:cNvPr>
          <p:cNvSpPr/>
          <p:nvPr/>
        </p:nvSpPr>
        <p:spPr>
          <a:xfrm>
            <a:off x="3280637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Shape 3624">
            <a:extLst>
              <a:ext uri="{FF2B5EF4-FFF2-40B4-BE49-F238E27FC236}">
                <a16:creationId xmlns:a16="http://schemas.microsoft.com/office/drawing/2014/main" id="{886AEC6F-253F-F109-3AB7-9A1330587DED}"/>
              </a:ext>
            </a:extLst>
          </p:cNvPr>
          <p:cNvSpPr/>
          <p:nvPr/>
        </p:nvSpPr>
        <p:spPr>
          <a:xfrm>
            <a:off x="3816290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Shape 3625">
            <a:extLst>
              <a:ext uri="{FF2B5EF4-FFF2-40B4-BE49-F238E27FC236}">
                <a16:creationId xmlns:a16="http://schemas.microsoft.com/office/drawing/2014/main" id="{F1D635AE-A1B4-E724-736F-292F1AC76637}"/>
              </a:ext>
            </a:extLst>
          </p:cNvPr>
          <p:cNvSpPr/>
          <p:nvPr/>
        </p:nvSpPr>
        <p:spPr>
          <a:xfrm>
            <a:off x="4351942" y="1740795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Shape 3626">
            <a:extLst>
              <a:ext uri="{FF2B5EF4-FFF2-40B4-BE49-F238E27FC236}">
                <a16:creationId xmlns:a16="http://schemas.microsoft.com/office/drawing/2014/main" id="{BA08B8E1-A341-6AAB-7960-78151D39A478}"/>
              </a:ext>
            </a:extLst>
          </p:cNvPr>
          <p:cNvSpPr/>
          <p:nvPr/>
        </p:nvSpPr>
        <p:spPr>
          <a:xfrm>
            <a:off x="4887594" y="1740795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Shape 3627">
            <a:extLst>
              <a:ext uri="{FF2B5EF4-FFF2-40B4-BE49-F238E27FC236}">
                <a16:creationId xmlns:a16="http://schemas.microsoft.com/office/drawing/2014/main" id="{1212B020-3C2B-0E1F-5D1C-26935B8F9845}"/>
              </a:ext>
            </a:extLst>
          </p:cNvPr>
          <p:cNvSpPr/>
          <p:nvPr/>
        </p:nvSpPr>
        <p:spPr>
          <a:xfrm>
            <a:off x="5423246" y="1740795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Shape 3628">
            <a:extLst>
              <a:ext uri="{FF2B5EF4-FFF2-40B4-BE49-F238E27FC236}">
                <a16:creationId xmlns:a16="http://schemas.microsoft.com/office/drawing/2014/main" id="{CA8A76F1-B9F0-3769-F172-F8A50D0C5A63}"/>
              </a:ext>
            </a:extLst>
          </p:cNvPr>
          <p:cNvSpPr/>
          <p:nvPr/>
        </p:nvSpPr>
        <p:spPr>
          <a:xfrm>
            <a:off x="602376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Shape 3629">
            <a:extLst>
              <a:ext uri="{FF2B5EF4-FFF2-40B4-BE49-F238E27FC236}">
                <a16:creationId xmlns:a16="http://schemas.microsoft.com/office/drawing/2014/main" id="{98D88D50-C7E2-3D3C-D820-12BC81ED248A}"/>
              </a:ext>
            </a:extLst>
          </p:cNvPr>
          <p:cNvSpPr/>
          <p:nvPr/>
        </p:nvSpPr>
        <p:spPr>
          <a:xfrm>
            <a:off x="1138028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Shape 3630">
            <a:extLst>
              <a:ext uri="{FF2B5EF4-FFF2-40B4-BE49-F238E27FC236}">
                <a16:creationId xmlns:a16="http://schemas.microsoft.com/office/drawing/2014/main" id="{B820786B-9AC0-A4D0-CA62-16D31FE3F261}"/>
              </a:ext>
            </a:extLst>
          </p:cNvPr>
          <p:cNvSpPr/>
          <p:nvPr/>
        </p:nvSpPr>
        <p:spPr>
          <a:xfrm>
            <a:off x="1673681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Shape 3631">
            <a:extLst>
              <a:ext uri="{FF2B5EF4-FFF2-40B4-BE49-F238E27FC236}">
                <a16:creationId xmlns:a16="http://schemas.microsoft.com/office/drawing/2014/main" id="{51A968DF-0DF6-5331-BAC1-9972987D77EA}"/>
              </a:ext>
            </a:extLst>
          </p:cNvPr>
          <p:cNvSpPr/>
          <p:nvPr/>
        </p:nvSpPr>
        <p:spPr>
          <a:xfrm>
            <a:off x="2209333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Shape 3632">
            <a:extLst>
              <a:ext uri="{FF2B5EF4-FFF2-40B4-BE49-F238E27FC236}">
                <a16:creationId xmlns:a16="http://schemas.microsoft.com/office/drawing/2014/main" id="{F45F043F-D06D-9170-E1B1-156971E1ABDE}"/>
              </a:ext>
            </a:extLst>
          </p:cNvPr>
          <p:cNvSpPr/>
          <p:nvPr/>
        </p:nvSpPr>
        <p:spPr>
          <a:xfrm>
            <a:off x="2744985" y="228920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Shape 3633">
            <a:extLst>
              <a:ext uri="{FF2B5EF4-FFF2-40B4-BE49-F238E27FC236}">
                <a16:creationId xmlns:a16="http://schemas.microsoft.com/office/drawing/2014/main" id="{6DA7B8DA-7A5F-CEE2-4082-464446B8920F}"/>
              </a:ext>
            </a:extLst>
          </p:cNvPr>
          <p:cNvSpPr/>
          <p:nvPr/>
        </p:nvSpPr>
        <p:spPr>
          <a:xfrm>
            <a:off x="3280637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Shape 3634">
            <a:extLst>
              <a:ext uri="{FF2B5EF4-FFF2-40B4-BE49-F238E27FC236}">
                <a16:creationId xmlns:a16="http://schemas.microsoft.com/office/drawing/2014/main" id="{54271453-3819-4937-817A-244ADD9EBDDF}"/>
              </a:ext>
            </a:extLst>
          </p:cNvPr>
          <p:cNvSpPr/>
          <p:nvPr/>
        </p:nvSpPr>
        <p:spPr>
          <a:xfrm>
            <a:off x="3816290" y="228920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Shape 3635">
            <a:extLst>
              <a:ext uri="{FF2B5EF4-FFF2-40B4-BE49-F238E27FC236}">
                <a16:creationId xmlns:a16="http://schemas.microsoft.com/office/drawing/2014/main" id="{FCFAB773-85CD-ED10-FEF0-D3B3B39A85DA}"/>
              </a:ext>
            </a:extLst>
          </p:cNvPr>
          <p:cNvSpPr/>
          <p:nvPr/>
        </p:nvSpPr>
        <p:spPr>
          <a:xfrm>
            <a:off x="4351942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Shape 3636">
            <a:extLst>
              <a:ext uri="{FF2B5EF4-FFF2-40B4-BE49-F238E27FC236}">
                <a16:creationId xmlns:a16="http://schemas.microsoft.com/office/drawing/2014/main" id="{C3A7397E-F66C-DF77-E689-75876C2BC20C}"/>
              </a:ext>
            </a:extLst>
          </p:cNvPr>
          <p:cNvSpPr/>
          <p:nvPr/>
        </p:nvSpPr>
        <p:spPr>
          <a:xfrm>
            <a:off x="4887594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Shape 3637">
            <a:extLst>
              <a:ext uri="{FF2B5EF4-FFF2-40B4-BE49-F238E27FC236}">
                <a16:creationId xmlns:a16="http://schemas.microsoft.com/office/drawing/2014/main" id="{7188FADF-FEB1-42E7-A9D7-375C8D88EFE7}"/>
              </a:ext>
            </a:extLst>
          </p:cNvPr>
          <p:cNvSpPr/>
          <p:nvPr/>
        </p:nvSpPr>
        <p:spPr>
          <a:xfrm>
            <a:off x="5423246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Shape 3638">
            <a:extLst>
              <a:ext uri="{FF2B5EF4-FFF2-40B4-BE49-F238E27FC236}">
                <a16:creationId xmlns:a16="http://schemas.microsoft.com/office/drawing/2014/main" id="{B5BA8298-1294-E075-51AC-B134CBEAF932}"/>
              </a:ext>
            </a:extLst>
          </p:cNvPr>
          <p:cNvSpPr/>
          <p:nvPr/>
        </p:nvSpPr>
        <p:spPr>
          <a:xfrm>
            <a:off x="602376" y="2824854"/>
            <a:ext cx="280580" cy="229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Shape 3639">
            <a:extLst>
              <a:ext uri="{FF2B5EF4-FFF2-40B4-BE49-F238E27FC236}">
                <a16:creationId xmlns:a16="http://schemas.microsoft.com/office/drawing/2014/main" id="{4E9B885C-3AFF-A536-38B6-EF8BA8ECFC4B}"/>
              </a:ext>
            </a:extLst>
          </p:cNvPr>
          <p:cNvSpPr/>
          <p:nvPr/>
        </p:nvSpPr>
        <p:spPr>
          <a:xfrm>
            <a:off x="1138028" y="2824854"/>
            <a:ext cx="280580" cy="229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Shape 3640">
            <a:extLst>
              <a:ext uri="{FF2B5EF4-FFF2-40B4-BE49-F238E27FC236}">
                <a16:creationId xmlns:a16="http://schemas.microsoft.com/office/drawing/2014/main" id="{96924895-3D30-6C64-E37D-CE4987972722}"/>
              </a:ext>
            </a:extLst>
          </p:cNvPr>
          <p:cNvSpPr/>
          <p:nvPr/>
        </p:nvSpPr>
        <p:spPr>
          <a:xfrm>
            <a:off x="1673681" y="2799346"/>
            <a:ext cx="280580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Shape 3641">
            <a:extLst>
              <a:ext uri="{FF2B5EF4-FFF2-40B4-BE49-F238E27FC236}">
                <a16:creationId xmlns:a16="http://schemas.microsoft.com/office/drawing/2014/main" id="{36D8AF22-5E6A-7C59-7E88-25C9B269853F}"/>
              </a:ext>
            </a:extLst>
          </p:cNvPr>
          <p:cNvSpPr/>
          <p:nvPr/>
        </p:nvSpPr>
        <p:spPr>
          <a:xfrm>
            <a:off x="2209333" y="2799346"/>
            <a:ext cx="280580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Shape 3642">
            <a:extLst>
              <a:ext uri="{FF2B5EF4-FFF2-40B4-BE49-F238E27FC236}">
                <a16:creationId xmlns:a16="http://schemas.microsoft.com/office/drawing/2014/main" id="{91BB83D0-560C-4047-AAE8-B1DA5897427C}"/>
              </a:ext>
            </a:extLst>
          </p:cNvPr>
          <p:cNvSpPr/>
          <p:nvPr/>
        </p:nvSpPr>
        <p:spPr>
          <a:xfrm>
            <a:off x="2744985" y="2799346"/>
            <a:ext cx="280580" cy="280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Shape 3643">
            <a:extLst>
              <a:ext uri="{FF2B5EF4-FFF2-40B4-BE49-F238E27FC236}">
                <a16:creationId xmlns:a16="http://schemas.microsoft.com/office/drawing/2014/main" id="{8DC7001F-B824-B5E8-23D2-5014D0DC1078}"/>
              </a:ext>
            </a:extLst>
          </p:cNvPr>
          <p:cNvSpPr/>
          <p:nvPr/>
        </p:nvSpPr>
        <p:spPr>
          <a:xfrm>
            <a:off x="3280637" y="2805723"/>
            <a:ext cx="280580" cy="274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Shape 3644">
            <a:extLst>
              <a:ext uri="{FF2B5EF4-FFF2-40B4-BE49-F238E27FC236}">
                <a16:creationId xmlns:a16="http://schemas.microsoft.com/office/drawing/2014/main" id="{32C76B87-08F5-B2CB-5A81-C9307E782CD0}"/>
              </a:ext>
            </a:extLst>
          </p:cNvPr>
          <p:cNvSpPr/>
          <p:nvPr/>
        </p:nvSpPr>
        <p:spPr>
          <a:xfrm>
            <a:off x="3816290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Shape 3645">
            <a:extLst>
              <a:ext uri="{FF2B5EF4-FFF2-40B4-BE49-F238E27FC236}">
                <a16:creationId xmlns:a16="http://schemas.microsoft.com/office/drawing/2014/main" id="{95859BC9-CB52-910B-175C-4A78C5FF7892}"/>
              </a:ext>
            </a:extLst>
          </p:cNvPr>
          <p:cNvSpPr/>
          <p:nvPr/>
        </p:nvSpPr>
        <p:spPr>
          <a:xfrm>
            <a:off x="4351942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Shape 3646">
            <a:extLst>
              <a:ext uri="{FF2B5EF4-FFF2-40B4-BE49-F238E27FC236}">
                <a16:creationId xmlns:a16="http://schemas.microsoft.com/office/drawing/2014/main" id="{BE04A704-BFB2-6F46-27D8-BE3469C8D35F}"/>
              </a:ext>
            </a:extLst>
          </p:cNvPr>
          <p:cNvSpPr/>
          <p:nvPr/>
        </p:nvSpPr>
        <p:spPr>
          <a:xfrm>
            <a:off x="4887594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Shape 3647">
            <a:extLst>
              <a:ext uri="{FF2B5EF4-FFF2-40B4-BE49-F238E27FC236}">
                <a16:creationId xmlns:a16="http://schemas.microsoft.com/office/drawing/2014/main" id="{2266B47F-A62E-2C44-3C6C-8095F28D93E5}"/>
              </a:ext>
            </a:extLst>
          </p:cNvPr>
          <p:cNvSpPr/>
          <p:nvPr/>
        </p:nvSpPr>
        <p:spPr>
          <a:xfrm>
            <a:off x="5436000" y="2799346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Shape 3648">
            <a:extLst>
              <a:ext uri="{FF2B5EF4-FFF2-40B4-BE49-F238E27FC236}">
                <a16:creationId xmlns:a16="http://schemas.microsoft.com/office/drawing/2014/main" id="{08433703-1731-E9B2-FAFF-FDF16D6B4CC3}"/>
              </a:ext>
            </a:extLst>
          </p:cNvPr>
          <p:cNvSpPr/>
          <p:nvPr/>
        </p:nvSpPr>
        <p:spPr>
          <a:xfrm>
            <a:off x="602376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8"/>
                  <a:pt x="8874" y="18819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8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7"/>
                  <a:pt x="18456" y="4346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7"/>
                  <a:pt x="7856" y="16572"/>
                  <a:pt x="7863" y="17142"/>
                </a:cubicBezTo>
                <a:cubicBezTo>
                  <a:pt x="7861" y="17156"/>
                  <a:pt x="7855" y="17167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Shape 3649">
            <a:extLst>
              <a:ext uri="{FF2B5EF4-FFF2-40B4-BE49-F238E27FC236}">
                <a16:creationId xmlns:a16="http://schemas.microsoft.com/office/drawing/2014/main" id="{8AEFB626-BE88-749E-8D62-8F1BDBD003B4}"/>
              </a:ext>
            </a:extLst>
          </p:cNvPr>
          <p:cNvSpPr/>
          <p:nvPr/>
        </p:nvSpPr>
        <p:spPr>
          <a:xfrm>
            <a:off x="1138028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8"/>
                  <a:pt x="8874" y="18819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8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7"/>
                  <a:pt x="18456" y="4346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7"/>
                  <a:pt x="7856" y="16572"/>
                  <a:pt x="7863" y="17142"/>
                </a:cubicBezTo>
                <a:cubicBezTo>
                  <a:pt x="7861" y="17156"/>
                  <a:pt x="7855" y="17167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Shape 3650">
            <a:extLst>
              <a:ext uri="{FF2B5EF4-FFF2-40B4-BE49-F238E27FC236}">
                <a16:creationId xmlns:a16="http://schemas.microsoft.com/office/drawing/2014/main" id="{BFFD9DC6-A348-DB10-6131-0848B02E9816}"/>
              </a:ext>
            </a:extLst>
          </p:cNvPr>
          <p:cNvSpPr/>
          <p:nvPr/>
        </p:nvSpPr>
        <p:spPr>
          <a:xfrm>
            <a:off x="1686434" y="3334999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2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5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3"/>
                  <a:pt x="5471" y="16692"/>
                  <a:pt x="4860" y="16692"/>
                </a:cubicBezTo>
                <a:lnTo>
                  <a:pt x="2700" y="16692"/>
                </a:lnTo>
                <a:cubicBezTo>
                  <a:pt x="1209" y="16692"/>
                  <a:pt x="0" y="17791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6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1"/>
                  <a:pt x="21358" y="0"/>
                  <a:pt x="2106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Shape 3651">
            <a:extLst>
              <a:ext uri="{FF2B5EF4-FFF2-40B4-BE49-F238E27FC236}">
                <a16:creationId xmlns:a16="http://schemas.microsoft.com/office/drawing/2014/main" id="{411993B8-13F5-4D03-80F9-C77E6E9E4EEF}"/>
              </a:ext>
            </a:extLst>
          </p:cNvPr>
          <p:cNvSpPr/>
          <p:nvPr/>
        </p:nvSpPr>
        <p:spPr>
          <a:xfrm>
            <a:off x="2260347" y="3334999"/>
            <a:ext cx="178551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7"/>
                </a:lnTo>
                <a:cubicBezTo>
                  <a:pt x="20057" y="1877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9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3"/>
                  <a:pt x="7815" y="16692"/>
                  <a:pt x="6943" y="16692"/>
                </a:cubicBezTo>
                <a:lnTo>
                  <a:pt x="3857" y="16692"/>
                </a:lnTo>
                <a:cubicBezTo>
                  <a:pt x="1727" y="16692"/>
                  <a:pt x="0" y="17791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6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Shape 3652">
            <a:extLst>
              <a:ext uri="{FF2B5EF4-FFF2-40B4-BE49-F238E27FC236}">
                <a16:creationId xmlns:a16="http://schemas.microsoft.com/office/drawing/2014/main" id="{0BBBFE29-AB47-94C6-5AAD-0D2FB296878B}"/>
              </a:ext>
            </a:extLst>
          </p:cNvPr>
          <p:cNvSpPr/>
          <p:nvPr/>
        </p:nvSpPr>
        <p:spPr>
          <a:xfrm>
            <a:off x="2744985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4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Shape 3653">
            <a:extLst>
              <a:ext uri="{FF2B5EF4-FFF2-40B4-BE49-F238E27FC236}">
                <a16:creationId xmlns:a16="http://schemas.microsoft.com/office/drawing/2014/main" id="{E806CE69-2E01-B0DF-E9FD-6A7B10B34014}"/>
              </a:ext>
            </a:extLst>
          </p:cNvPr>
          <p:cNvSpPr/>
          <p:nvPr/>
        </p:nvSpPr>
        <p:spPr>
          <a:xfrm>
            <a:off x="3280637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1"/>
                </a:lnTo>
                <a:lnTo>
                  <a:pt x="6037" y="13241"/>
                </a:lnTo>
                <a:lnTo>
                  <a:pt x="6275" y="12603"/>
                </a:lnTo>
                <a:lnTo>
                  <a:pt x="7364" y="9683"/>
                </a:lnTo>
                <a:lnTo>
                  <a:pt x="8452" y="12603"/>
                </a:lnTo>
                <a:lnTo>
                  <a:pt x="8690" y="13241"/>
                </a:lnTo>
                <a:lnTo>
                  <a:pt x="11820" y="13241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9"/>
                </a:moveTo>
                <a:lnTo>
                  <a:pt x="16200" y="6883"/>
                </a:lnTo>
                <a:lnTo>
                  <a:pt x="15619" y="7309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8"/>
                </a:lnTo>
                <a:lnTo>
                  <a:pt x="16200" y="2793"/>
                </a:lnTo>
                <a:lnTo>
                  <a:pt x="16754" y="4268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9"/>
                  <a:pt x="16781" y="7309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3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3"/>
                </a:lnTo>
                <a:cubicBezTo>
                  <a:pt x="18409" y="6383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Shape 3654">
            <a:extLst>
              <a:ext uri="{FF2B5EF4-FFF2-40B4-BE49-F238E27FC236}">
                <a16:creationId xmlns:a16="http://schemas.microsoft.com/office/drawing/2014/main" id="{C3A5001F-5F5B-6E4A-65DD-7E953A187AD4}"/>
              </a:ext>
            </a:extLst>
          </p:cNvPr>
          <p:cNvSpPr/>
          <p:nvPr/>
        </p:nvSpPr>
        <p:spPr>
          <a:xfrm>
            <a:off x="3816290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5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5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Shape 3655">
            <a:extLst>
              <a:ext uri="{FF2B5EF4-FFF2-40B4-BE49-F238E27FC236}">
                <a16:creationId xmlns:a16="http://schemas.microsoft.com/office/drawing/2014/main" id="{2C05E404-D6AF-1A6C-3F4A-982E6FE03FF5}"/>
              </a:ext>
            </a:extLst>
          </p:cNvPr>
          <p:cNvSpPr/>
          <p:nvPr/>
        </p:nvSpPr>
        <p:spPr>
          <a:xfrm>
            <a:off x="4351942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0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0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1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6"/>
                </a:moveTo>
                <a:lnTo>
                  <a:pt x="4909" y="14728"/>
                </a:lnTo>
                <a:lnTo>
                  <a:pt x="4374" y="16156"/>
                </a:lnTo>
                <a:lnTo>
                  <a:pt x="2945" y="16156"/>
                </a:lnTo>
                <a:lnTo>
                  <a:pt x="4106" y="17049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9"/>
                </a:lnTo>
                <a:lnTo>
                  <a:pt x="6873" y="16156"/>
                </a:lnTo>
                <a:cubicBezTo>
                  <a:pt x="6873" y="16156"/>
                  <a:pt x="5445" y="16156"/>
                  <a:pt x="5445" y="16156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8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8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7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7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1"/>
                  <a:pt x="8836" y="16692"/>
                </a:cubicBezTo>
                <a:cubicBezTo>
                  <a:pt x="8836" y="16962"/>
                  <a:pt x="9056" y="17183"/>
                  <a:pt x="9327" y="17183"/>
                </a:cubicBezTo>
                <a:lnTo>
                  <a:pt x="18164" y="17183"/>
                </a:lnTo>
                <a:cubicBezTo>
                  <a:pt x="18435" y="17183"/>
                  <a:pt x="18655" y="16962"/>
                  <a:pt x="18655" y="16692"/>
                </a:cubicBezTo>
                <a:cubicBezTo>
                  <a:pt x="18655" y="16421"/>
                  <a:pt x="18435" y="16200"/>
                  <a:pt x="18164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Shape 3656">
            <a:extLst>
              <a:ext uri="{FF2B5EF4-FFF2-40B4-BE49-F238E27FC236}">
                <a16:creationId xmlns:a16="http://schemas.microsoft.com/office/drawing/2014/main" id="{8B9F5511-2ECA-1A29-6C4F-F184D86D36F0}"/>
              </a:ext>
            </a:extLst>
          </p:cNvPr>
          <p:cNvSpPr/>
          <p:nvPr/>
        </p:nvSpPr>
        <p:spPr>
          <a:xfrm>
            <a:off x="4887594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89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0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4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89"/>
                </a:cubicBezTo>
                <a:cubicBezTo>
                  <a:pt x="9962" y="13889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5"/>
                  <a:pt x="11155" y="21600"/>
                  <a:pt x="11291" y="21600"/>
                </a:cubicBezTo>
                <a:cubicBezTo>
                  <a:pt x="11427" y="21600"/>
                  <a:pt x="11549" y="21545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8"/>
                  <a:pt x="11291" y="12765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Shape 3657">
            <a:extLst>
              <a:ext uri="{FF2B5EF4-FFF2-40B4-BE49-F238E27FC236}">
                <a16:creationId xmlns:a16="http://schemas.microsoft.com/office/drawing/2014/main" id="{42EC9B36-449E-A7AD-DF84-F017248E0139}"/>
              </a:ext>
            </a:extLst>
          </p:cNvPr>
          <p:cNvSpPr/>
          <p:nvPr/>
        </p:nvSpPr>
        <p:spPr>
          <a:xfrm>
            <a:off x="5423246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7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89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5"/>
                  <a:pt x="10174" y="21600"/>
                  <a:pt x="10309" y="21600"/>
                </a:cubicBezTo>
                <a:cubicBezTo>
                  <a:pt x="10445" y="21600"/>
                  <a:pt x="10567" y="21545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7"/>
                </a:cubicBezTo>
                <a:cubicBezTo>
                  <a:pt x="18511" y="12907"/>
                  <a:pt x="8693" y="3089"/>
                  <a:pt x="8693" y="3089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4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0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7"/>
                  <a:pt x="19145" y="11782"/>
                </a:cubicBezTo>
                <a:cubicBezTo>
                  <a:pt x="19145" y="12053"/>
                  <a:pt x="19366" y="12274"/>
                  <a:pt x="19636" y="12274"/>
                </a:cubicBezTo>
                <a:cubicBezTo>
                  <a:pt x="19772" y="12274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4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7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Shape 3658">
            <a:extLst>
              <a:ext uri="{FF2B5EF4-FFF2-40B4-BE49-F238E27FC236}">
                <a16:creationId xmlns:a16="http://schemas.microsoft.com/office/drawing/2014/main" id="{F7BA627D-5F11-31AD-EB3C-7058DCE4A8FE}"/>
              </a:ext>
            </a:extLst>
          </p:cNvPr>
          <p:cNvSpPr/>
          <p:nvPr/>
        </p:nvSpPr>
        <p:spPr>
          <a:xfrm>
            <a:off x="627883" y="3870651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8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8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8"/>
                  <a:pt x="15638" y="4615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5"/>
                  <a:pt x="2760" y="3758"/>
                  <a:pt x="1200" y="2579"/>
                </a:cubicBezTo>
                <a:lnTo>
                  <a:pt x="1200" y="1965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5"/>
                </a:cubicBezTo>
                <a:cubicBezTo>
                  <a:pt x="20400" y="1965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30"/>
                  <a:pt x="10469" y="4909"/>
                  <a:pt x="10800" y="4909"/>
                </a:cubicBezTo>
                <a:cubicBezTo>
                  <a:pt x="11131" y="4909"/>
                  <a:pt x="11400" y="5130"/>
                  <a:pt x="11400" y="5400"/>
                </a:cubicBezTo>
                <a:cubicBezTo>
                  <a:pt x="11400" y="5671"/>
                  <a:pt x="11131" y="5891"/>
                  <a:pt x="10800" y="5891"/>
                </a:cubicBezTo>
                <a:cubicBezTo>
                  <a:pt x="10469" y="5891"/>
                  <a:pt x="10200" y="5671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5"/>
                  <a:pt x="6118" y="5618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8"/>
                  <a:pt x="18593" y="4895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5"/>
                </a:cubicBezTo>
                <a:lnTo>
                  <a:pt x="0" y="19636"/>
                </a:lnTo>
                <a:cubicBezTo>
                  <a:pt x="0" y="20722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2"/>
                  <a:pt x="21600" y="19636"/>
                </a:cubicBezTo>
                <a:lnTo>
                  <a:pt x="21600" y="1965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Shape 3659">
            <a:extLst>
              <a:ext uri="{FF2B5EF4-FFF2-40B4-BE49-F238E27FC236}">
                <a16:creationId xmlns:a16="http://schemas.microsoft.com/office/drawing/2014/main" id="{96452727-72F9-4117-D9FB-2B9846959FF0}"/>
              </a:ext>
            </a:extLst>
          </p:cNvPr>
          <p:cNvSpPr/>
          <p:nvPr/>
        </p:nvSpPr>
        <p:spPr>
          <a:xfrm>
            <a:off x="1163536" y="3870651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7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7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7"/>
                  <a:pt x="15600" y="6077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9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9"/>
                </a:cubicBezTo>
                <a:cubicBezTo>
                  <a:pt x="15600" y="7319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2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2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30"/>
                  <a:pt x="3600" y="16201"/>
                </a:cubicBezTo>
                <a:cubicBezTo>
                  <a:pt x="3600" y="16471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1"/>
                  <a:pt x="7200" y="16201"/>
                </a:cubicBezTo>
                <a:cubicBezTo>
                  <a:pt x="7200" y="15930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5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5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5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5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Shape 3660">
            <a:extLst>
              <a:ext uri="{FF2B5EF4-FFF2-40B4-BE49-F238E27FC236}">
                <a16:creationId xmlns:a16="http://schemas.microsoft.com/office/drawing/2014/main" id="{7EA1B5F0-C111-FBD5-F115-EE2D0A68B646}"/>
              </a:ext>
            </a:extLst>
          </p:cNvPr>
          <p:cNvSpPr/>
          <p:nvPr/>
        </p:nvSpPr>
        <p:spPr>
          <a:xfrm>
            <a:off x="1673681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Shape 3661">
            <a:extLst>
              <a:ext uri="{FF2B5EF4-FFF2-40B4-BE49-F238E27FC236}">
                <a16:creationId xmlns:a16="http://schemas.microsoft.com/office/drawing/2014/main" id="{951CDF99-4D65-BD97-261D-A0B905988665}"/>
              </a:ext>
            </a:extLst>
          </p:cNvPr>
          <p:cNvSpPr/>
          <p:nvPr/>
        </p:nvSpPr>
        <p:spPr>
          <a:xfrm>
            <a:off x="2209333" y="3883405"/>
            <a:ext cx="280580" cy="25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19"/>
                </a:moveTo>
                <a:cubicBezTo>
                  <a:pt x="16368" y="12419"/>
                  <a:pt x="15709" y="11695"/>
                  <a:pt x="15709" y="10799"/>
                </a:cubicBezTo>
                <a:cubicBezTo>
                  <a:pt x="15709" y="9905"/>
                  <a:pt x="16368" y="9180"/>
                  <a:pt x="17182" y="9180"/>
                </a:cubicBezTo>
                <a:cubicBezTo>
                  <a:pt x="17995" y="9180"/>
                  <a:pt x="18655" y="9905"/>
                  <a:pt x="18655" y="10799"/>
                </a:cubicBezTo>
                <a:cubicBezTo>
                  <a:pt x="18655" y="11695"/>
                  <a:pt x="17995" y="12419"/>
                  <a:pt x="17182" y="12419"/>
                </a:cubicBezTo>
                <a:moveTo>
                  <a:pt x="21109" y="10261"/>
                </a:moveTo>
                <a:lnTo>
                  <a:pt x="19587" y="10261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1"/>
                </a:cubicBezTo>
                <a:lnTo>
                  <a:pt x="491" y="10261"/>
                </a:lnTo>
                <a:cubicBezTo>
                  <a:pt x="220" y="10261"/>
                  <a:pt x="0" y="10502"/>
                  <a:pt x="0" y="10799"/>
                </a:cubicBezTo>
                <a:cubicBezTo>
                  <a:pt x="0" y="11098"/>
                  <a:pt x="220" y="11339"/>
                  <a:pt x="491" y="11339"/>
                </a:cubicBezTo>
                <a:lnTo>
                  <a:pt x="14777" y="11339"/>
                </a:lnTo>
                <a:cubicBezTo>
                  <a:pt x="15004" y="12572"/>
                  <a:pt x="15994" y="13499"/>
                  <a:pt x="17182" y="13499"/>
                </a:cubicBezTo>
                <a:cubicBezTo>
                  <a:pt x="18369" y="13499"/>
                  <a:pt x="19360" y="12572"/>
                  <a:pt x="19587" y="11339"/>
                </a:cubicBezTo>
                <a:lnTo>
                  <a:pt x="21109" y="11339"/>
                </a:lnTo>
                <a:cubicBezTo>
                  <a:pt x="21380" y="11339"/>
                  <a:pt x="21600" y="11098"/>
                  <a:pt x="21600" y="10799"/>
                </a:cubicBezTo>
                <a:cubicBezTo>
                  <a:pt x="21600" y="10502"/>
                  <a:pt x="21380" y="10261"/>
                  <a:pt x="21109" y="10261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3"/>
                  <a:pt x="4213" y="5400"/>
                  <a:pt x="5400" y="5400"/>
                </a:cubicBezTo>
                <a:cubicBezTo>
                  <a:pt x="6587" y="5400"/>
                  <a:pt x="7578" y="4473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8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8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2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2"/>
                  <a:pt x="21380" y="18359"/>
                  <a:pt x="21109" y="1835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Shape 3662">
            <a:extLst>
              <a:ext uri="{FF2B5EF4-FFF2-40B4-BE49-F238E27FC236}">
                <a16:creationId xmlns:a16="http://schemas.microsoft.com/office/drawing/2014/main" id="{33E3C802-1CF9-0F1C-AA97-42131B1B8677}"/>
              </a:ext>
            </a:extLst>
          </p:cNvPr>
          <p:cNvSpPr/>
          <p:nvPr/>
        </p:nvSpPr>
        <p:spPr>
          <a:xfrm>
            <a:off x="2744985" y="3883405"/>
            <a:ext cx="280580" cy="25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5"/>
                  <a:pt x="7855" y="13499"/>
                </a:cubicBezTo>
                <a:cubicBezTo>
                  <a:pt x="7855" y="12605"/>
                  <a:pt x="7195" y="11879"/>
                  <a:pt x="6382" y="11879"/>
                </a:cubicBezTo>
                <a:cubicBezTo>
                  <a:pt x="5568" y="11879"/>
                  <a:pt x="4909" y="12605"/>
                  <a:pt x="4909" y="13499"/>
                </a:cubicBezTo>
                <a:cubicBezTo>
                  <a:pt x="4909" y="14395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8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8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499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499"/>
                </a:cubicBezTo>
                <a:cubicBezTo>
                  <a:pt x="3927" y="13499"/>
                  <a:pt x="3927" y="8100"/>
                  <a:pt x="3927" y="8100"/>
                </a:cubicBezTo>
                <a:close/>
                <a:moveTo>
                  <a:pt x="2945" y="13499"/>
                </a:moveTo>
                <a:cubicBezTo>
                  <a:pt x="2945" y="15588"/>
                  <a:pt x="4484" y="17279"/>
                  <a:pt x="6382" y="17279"/>
                </a:cubicBezTo>
                <a:cubicBezTo>
                  <a:pt x="8280" y="17279"/>
                  <a:pt x="9818" y="15588"/>
                  <a:pt x="9818" y="13499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499"/>
                  <a:pt x="2945" y="13499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2"/>
                  <a:pt x="2725" y="18359"/>
                  <a:pt x="2455" y="18359"/>
                </a:cubicBezTo>
                <a:cubicBezTo>
                  <a:pt x="2184" y="18359"/>
                  <a:pt x="1964" y="18602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8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8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499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499"/>
                </a:cubicBezTo>
                <a:cubicBezTo>
                  <a:pt x="12764" y="13499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8"/>
                  <a:pt x="18655" y="13499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499"/>
                </a:lnTo>
                <a:cubicBezTo>
                  <a:pt x="11782" y="15588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5"/>
                  <a:pt x="16032" y="6480"/>
                  <a:pt x="15218" y="6480"/>
                </a:cubicBezTo>
                <a:cubicBezTo>
                  <a:pt x="14405" y="6480"/>
                  <a:pt x="13745" y="7205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2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2"/>
                  <a:pt x="19416" y="18359"/>
                  <a:pt x="19145" y="1835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Shape 3663">
            <a:extLst>
              <a:ext uri="{FF2B5EF4-FFF2-40B4-BE49-F238E27FC236}">
                <a16:creationId xmlns:a16="http://schemas.microsoft.com/office/drawing/2014/main" id="{ECD8279F-1FD5-0D26-0010-F4A1320659FA}"/>
              </a:ext>
            </a:extLst>
          </p:cNvPr>
          <p:cNvSpPr/>
          <p:nvPr/>
        </p:nvSpPr>
        <p:spPr>
          <a:xfrm>
            <a:off x="3280637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30"/>
                  <a:pt x="2945" y="5400"/>
                </a:cubicBezTo>
                <a:cubicBezTo>
                  <a:pt x="2945" y="5671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1"/>
                  <a:pt x="18655" y="5400"/>
                </a:cubicBezTo>
                <a:cubicBezTo>
                  <a:pt x="18655" y="5130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30"/>
                  <a:pt x="2945" y="10800"/>
                </a:cubicBezTo>
                <a:cubicBezTo>
                  <a:pt x="2945" y="11071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30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1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1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Shape 3664">
            <a:extLst>
              <a:ext uri="{FF2B5EF4-FFF2-40B4-BE49-F238E27FC236}">
                <a16:creationId xmlns:a16="http://schemas.microsoft.com/office/drawing/2014/main" id="{B6C46332-24EF-B7C4-27E4-07026ACF3007}"/>
              </a:ext>
            </a:extLst>
          </p:cNvPr>
          <p:cNvSpPr/>
          <p:nvPr/>
        </p:nvSpPr>
        <p:spPr>
          <a:xfrm>
            <a:off x="3816290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Shape 3665">
            <a:extLst>
              <a:ext uri="{FF2B5EF4-FFF2-40B4-BE49-F238E27FC236}">
                <a16:creationId xmlns:a16="http://schemas.microsoft.com/office/drawing/2014/main" id="{C71547A1-E56C-AC2E-2AD1-0DC1516444C0}"/>
              </a:ext>
            </a:extLst>
          </p:cNvPr>
          <p:cNvSpPr/>
          <p:nvPr/>
        </p:nvSpPr>
        <p:spPr>
          <a:xfrm>
            <a:off x="4351942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9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9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9"/>
                  <a:pt x="11291" y="15685"/>
                </a:cubicBezTo>
                <a:lnTo>
                  <a:pt x="11291" y="12695"/>
                </a:lnTo>
                <a:cubicBezTo>
                  <a:pt x="12137" y="12476"/>
                  <a:pt x="12764" y="11715"/>
                  <a:pt x="12764" y="10800"/>
                </a:cubicBezTo>
                <a:cubicBezTo>
                  <a:pt x="12764" y="10630"/>
                  <a:pt x="12735" y="10467"/>
                  <a:pt x="12694" y="10310"/>
                </a:cubicBezTo>
                <a:lnTo>
                  <a:pt x="15308" y="8857"/>
                </a:lnTo>
                <a:cubicBezTo>
                  <a:pt x="15565" y="9454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3"/>
                  <a:pt x="11342" y="11782"/>
                  <a:pt x="10800" y="11782"/>
                </a:cubicBezTo>
                <a:cubicBezTo>
                  <a:pt x="10258" y="11782"/>
                  <a:pt x="9818" y="11343"/>
                  <a:pt x="9818" y="10800"/>
                </a:cubicBezTo>
                <a:moveTo>
                  <a:pt x="10309" y="15685"/>
                </a:moveTo>
                <a:cubicBezTo>
                  <a:pt x="7829" y="15439"/>
                  <a:pt x="5891" y="13346"/>
                  <a:pt x="5891" y="10800"/>
                </a:cubicBezTo>
                <a:cubicBezTo>
                  <a:pt x="5891" y="10110"/>
                  <a:pt x="6035" y="9454"/>
                  <a:pt x="6292" y="8857"/>
                </a:cubicBezTo>
                <a:lnTo>
                  <a:pt x="8906" y="10310"/>
                </a:lnTo>
                <a:cubicBezTo>
                  <a:pt x="8865" y="10467"/>
                  <a:pt x="8836" y="10630"/>
                  <a:pt x="8836" y="10800"/>
                </a:cubicBezTo>
                <a:cubicBezTo>
                  <a:pt x="8836" y="11715"/>
                  <a:pt x="9463" y="12476"/>
                  <a:pt x="10309" y="12695"/>
                </a:cubicBezTo>
                <a:cubicBezTo>
                  <a:pt x="10309" y="12695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Shape 3666">
            <a:extLst>
              <a:ext uri="{FF2B5EF4-FFF2-40B4-BE49-F238E27FC236}">
                <a16:creationId xmlns:a16="http://schemas.microsoft.com/office/drawing/2014/main" id="{9F05EE46-3FBC-9B67-48B7-4C1E8E0BA883}"/>
              </a:ext>
            </a:extLst>
          </p:cNvPr>
          <p:cNvSpPr/>
          <p:nvPr/>
        </p:nvSpPr>
        <p:spPr>
          <a:xfrm>
            <a:off x="4887594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1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8"/>
                </a:lnTo>
                <a:cubicBezTo>
                  <a:pt x="17052" y="7203"/>
                  <a:pt x="16911" y="7036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4"/>
                </a:lnTo>
                <a:cubicBezTo>
                  <a:pt x="13102" y="7716"/>
                  <a:pt x="12995" y="8126"/>
                  <a:pt x="12977" y="8496"/>
                </a:cubicBezTo>
                <a:lnTo>
                  <a:pt x="12996" y="9571"/>
                </a:lnTo>
                <a:cubicBezTo>
                  <a:pt x="12293" y="9974"/>
                  <a:pt x="11639" y="10471"/>
                  <a:pt x="11053" y="11057"/>
                </a:cubicBezTo>
                <a:lnTo>
                  <a:pt x="10023" y="10763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30"/>
                  <a:pt x="7863" y="14504"/>
                </a:cubicBezTo>
                <a:lnTo>
                  <a:pt x="8633" y="15249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4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4"/>
                  <a:pt x="5164" y="8591"/>
                </a:cubicBezTo>
                <a:lnTo>
                  <a:pt x="6091" y="9146"/>
                </a:lnTo>
                <a:cubicBezTo>
                  <a:pt x="6275" y="9241"/>
                  <a:pt x="6484" y="9318"/>
                  <a:pt x="6681" y="9318"/>
                </a:cubicBezTo>
                <a:cubicBezTo>
                  <a:pt x="6837" y="9318"/>
                  <a:pt x="6985" y="9270"/>
                  <a:pt x="7110" y="9146"/>
                </a:cubicBezTo>
                <a:lnTo>
                  <a:pt x="9146" y="7110"/>
                </a:lnTo>
                <a:cubicBezTo>
                  <a:pt x="9427" y="6829"/>
                  <a:pt x="9332" y="6405"/>
                  <a:pt x="9146" y="6091"/>
                </a:cubicBezTo>
                <a:lnTo>
                  <a:pt x="8593" y="5170"/>
                </a:lnTo>
                <a:cubicBezTo>
                  <a:pt x="8999" y="4469"/>
                  <a:pt x="9317" y="3712"/>
                  <a:pt x="9531" y="2911"/>
                </a:cubicBezTo>
                <a:lnTo>
                  <a:pt x="10571" y="2651"/>
                </a:lnTo>
                <a:cubicBezTo>
                  <a:pt x="10924" y="2539"/>
                  <a:pt x="11291" y="2329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3"/>
                  <a:pt x="17673" y="11783"/>
                </a:cubicBezTo>
                <a:cubicBezTo>
                  <a:pt x="14419" y="11783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2"/>
                </a:cubicBezTo>
                <a:cubicBezTo>
                  <a:pt x="9298" y="16938"/>
                  <a:pt x="9392" y="16209"/>
                  <a:pt x="9582" y="15503"/>
                </a:cubicBezTo>
                <a:cubicBezTo>
                  <a:pt x="9674" y="15159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4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8"/>
                  <a:pt x="13485" y="10421"/>
                </a:cubicBezTo>
                <a:cubicBezTo>
                  <a:pt x="13794" y="10244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4"/>
                </a:lnTo>
                <a:lnTo>
                  <a:pt x="16304" y="7876"/>
                </a:lnTo>
                <a:lnTo>
                  <a:pt x="16817" y="8799"/>
                </a:lnTo>
                <a:cubicBezTo>
                  <a:pt x="16905" y="8958"/>
                  <a:pt x="17032" y="9086"/>
                  <a:pt x="17184" y="9173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400"/>
                  <a:pt x="19837" y="9589"/>
                </a:cubicBezTo>
                <a:cubicBezTo>
                  <a:pt x="20106" y="9661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7"/>
                  <a:pt x="18233" y="15709"/>
                  <a:pt x="17673" y="15709"/>
                </a:cubicBezTo>
                <a:cubicBezTo>
                  <a:pt x="17113" y="15709"/>
                  <a:pt x="16610" y="15947"/>
                  <a:pt x="16253" y="16323"/>
                </a:cubicBezTo>
                <a:lnTo>
                  <a:pt x="13643" y="14873"/>
                </a:lnTo>
                <a:cubicBezTo>
                  <a:pt x="14530" y="13600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9"/>
                  <a:pt x="19636" y="18587"/>
                  <a:pt x="19636" y="17673"/>
                </a:cubicBezTo>
                <a:cubicBezTo>
                  <a:pt x="19636" y="17503"/>
                  <a:pt x="19608" y="17340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7"/>
                  <a:pt x="13165" y="15730"/>
                </a:cubicBezTo>
                <a:lnTo>
                  <a:pt x="15779" y="17182"/>
                </a:lnTo>
                <a:cubicBezTo>
                  <a:pt x="15738" y="17340"/>
                  <a:pt x="15709" y="17503"/>
                  <a:pt x="15709" y="17673"/>
                </a:cubicBezTo>
                <a:cubicBezTo>
                  <a:pt x="15709" y="18587"/>
                  <a:pt x="16336" y="19349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7"/>
                  <a:pt x="10298" y="1708"/>
                </a:cubicBezTo>
                <a:lnTo>
                  <a:pt x="9293" y="1959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7"/>
                </a:cubicBezTo>
                <a:cubicBezTo>
                  <a:pt x="7564" y="4986"/>
                  <a:pt x="7567" y="5368"/>
                  <a:pt x="7751" y="5675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7"/>
                  <a:pt x="2047" y="8939"/>
                  <a:pt x="1960" y="9285"/>
                </a:cubicBezTo>
                <a:lnTo>
                  <a:pt x="1707" y="10299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2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3"/>
                  <a:pt x="982" y="4385"/>
                </a:cubicBezTo>
                <a:cubicBezTo>
                  <a:pt x="982" y="4385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Shape 3667">
            <a:extLst>
              <a:ext uri="{FF2B5EF4-FFF2-40B4-BE49-F238E27FC236}">
                <a16:creationId xmlns:a16="http://schemas.microsoft.com/office/drawing/2014/main" id="{EE55B6FA-C892-107B-0076-7BDF534E553D}"/>
              </a:ext>
            </a:extLst>
          </p:cNvPr>
          <p:cNvSpPr/>
          <p:nvPr/>
        </p:nvSpPr>
        <p:spPr>
          <a:xfrm>
            <a:off x="5423246" y="3896158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2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2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6"/>
                  <a:pt x="5078" y="18000"/>
                  <a:pt x="5891" y="18000"/>
                </a:cubicBezTo>
                <a:cubicBezTo>
                  <a:pt x="6704" y="18000"/>
                  <a:pt x="7364" y="18806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6"/>
                  <a:pt x="14896" y="18000"/>
                  <a:pt x="15709" y="18000"/>
                </a:cubicBezTo>
                <a:cubicBezTo>
                  <a:pt x="16523" y="18000"/>
                  <a:pt x="17182" y="18806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70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70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Shape 3668">
            <a:extLst>
              <a:ext uri="{FF2B5EF4-FFF2-40B4-BE49-F238E27FC236}">
                <a16:creationId xmlns:a16="http://schemas.microsoft.com/office/drawing/2014/main" id="{E8BF0306-7A57-1799-C109-D4997499EA1D}"/>
              </a:ext>
            </a:extLst>
          </p:cNvPr>
          <p:cNvSpPr/>
          <p:nvPr/>
        </p:nvSpPr>
        <p:spPr>
          <a:xfrm>
            <a:off x="602376" y="4419057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8"/>
                  <a:pt x="14727" y="13500"/>
                </a:cubicBezTo>
                <a:cubicBezTo>
                  <a:pt x="14727" y="13203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3"/>
                  <a:pt x="6873" y="13500"/>
                </a:cubicBezTo>
                <a:cubicBezTo>
                  <a:pt x="6873" y="13798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8"/>
                  <a:pt x="18655" y="11340"/>
                </a:cubicBezTo>
                <a:cubicBezTo>
                  <a:pt x="18655" y="11043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3"/>
                  <a:pt x="6873" y="11340"/>
                </a:cubicBezTo>
                <a:cubicBezTo>
                  <a:pt x="6873" y="11638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8"/>
                  <a:pt x="7855" y="19980"/>
                </a:cubicBezTo>
                <a:cubicBezTo>
                  <a:pt x="7855" y="19086"/>
                  <a:pt x="8514" y="18360"/>
                  <a:pt x="9327" y="18360"/>
                </a:cubicBezTo>
                <a:cubicBezTo>
                  <a:pt x="10141" y="18360"/>
                  <a:pt x="10800" y="19086"/>
                  <a:pt x="10800" y="19980"/>
                </a:cubicBezTo>
                <a:cubicBezTo>
                  <a:pt x="10800" y="20278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8"/>
                  <a:pt x="14727" y="19980"/>
                </a:cubicBezTo>
                <a:cubicBezTo>
                  <a:pt x="14727" y="19086"/>
                  <a:pt x="15386" y="18360"/>
                  <a:pt x="16200" y="18360"/>
                </a:cubicBezTo>
                <a:cubicBezTo>
                  <a:pt x="17014" y="18360"/>
                  <a:pt x="17673" y="19086"/>
                  <a:pt x="17673" y="19980"/>
                </a:cubicBezTo>
                <a:cubicBezTo>
                  <a:pt x="17673" y="20278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8"/>
                  <a:pt x="18655" y="9180"/>
                </a:cubicBezTo>
                <a:cubicBezTo>
                  <a:pt x="18655" y="8883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3"/>
                  <a:pt x="6873" y="9180"/>
                </a:cubicBezTo>
                <a:cubicBezTo>
                  <a:pt x="6873" y="9478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3"/>
                  <a:pt x="8836" y="1998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9980"/>
                </a:lnTo>
                <a:cubicBezTo>
                  <a:pt x="9818" y="19683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8"/>
                  <a:pt x="16911" y="3240"/>
                  <a:pt x="17182" y="3240"/>
                </a:cubicBezTo>
                <a:cubicBezTo>
                  <a:pt x="17453" y="3240"/>
                  <a:pt x="17673" y="2998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8"/>
                  <a:pt x="2945" y="15660"/>
                </a:cubicBezTo>
                <a:cubicBezTo>
                  <a:pt x="2945" y="15363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3"/>
                  <a:pt x="15709" y="19980"/>
                </a:cubicBezTo>
                <a:lnTo>
                  <a:pt x="15709" y="21060"/>
                </a:lnTo>
                <a:cubicBezTo>
                  <a:pt x="15709" y="21358"/>
                  <a:pt x="15929" y="21600"/>
                  <a:pt x="16200" y="21600"/>
                </a:cubicBezTo>
                <a:cubicBezTo>
                  <a:pt x="16471" y="21600"/>
                  <a:pt x="16691" y="21358"/>
                  <a:pt x="16691" y="21060"/>
                </a:cubicBezTo>
                <a:lnTo>
                  <a:pt x="16691" y="19980"/>
                </a:lnTo>
                <a:cubicBezTo>
                  <a:pt x="16691" y="19683"/>
                  <a:pt x="16471" y="19440"/>
                  <a:pt x="16200" y="194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Shape 3669">
            <a:extLst>
              <a:ext uri="{FF2B5EF4-FFF2-40B4-BE49-F238E27FC236}">
                <a16:creationId xmlns:a16="http://schemas.microsoft.com/office/drawing/2014/main" id="{3EBDD76E-0AFF-B0E3-7440-7B37826BDFAD}"/>
              </a:ext>
            </a:extLst>
          </p:cNvPr>
          <p:cNvSpPr/>
          <p:nvPr/>
        </p:nvSpPr>
        <p:spPr>
          <a:xfrm>
            <a:off x="1138028" y="4444564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Shape 3670">
            <a:extLst>
              <a:ext uri="{FF2B5EF4-FFF2-40B4-BE49-F238E27FC236}">
                <a16:creationId xmlns:a16="http://schemas.microsoft.com/office/drawing/2014/main" id="{5149116B-86CC-621F-CF06-A2084199E7EC}"/>
              </a:ext>
            </a:extLst>
          </p:cNvPr>
          <p:cNvSpPr/>
          <p:nvPr/>
        </p:nvSpPr>
        <p:spPr>
          <a:xfrm>
            <a:off x="1673681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70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70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70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70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70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70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70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70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70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70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70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70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70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70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70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70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70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Shape 3671">
            <a:extLst>
              <a:ext uri="{FF2B5EF4-FFF2-40B4-BE49-F238E27FC236}">
                <a16:creationId xmlns:a16="http://schemas.microsoft.com/office/drawing/2014/main" id="{41216AC8-2838-1B79-9138-914F9D2CC605}"/>
              </a:ext>
            </a:extLst>
          </p:cNvPr>
          <p:cNvSpPr/>
          <p:nvPr/>
        </p:nvSpPr>
        <p:spPr>
          <a:xfrm>
            <a:off x="2209333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70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70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2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2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2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2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70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70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70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70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2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2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2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2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2"/>
                  <a:pt x="10038" y="4800"/>
                  <a:pt x="10309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Shape 3672">
            <a:extLst>
              <a:ext uri="{FF2B5EF4-FFF2-40B4-BE49-F238E27FC236}">
                <a16:creationId xmlns:a16="http://schemas.microsoft.com/office/drawing/2014/main" id="{1F757DAC-ACFF-8360-DF17-ABD53EEBE491}"/>
              </a:ext>
            </a:extLst>
          </p:cNvPr>
          <p:cNvSpPr/>
          <p:nvPr/>
        </p:nvSpPr>
        <p:spPr>
          <a:xfrm>
            <a:off x="2744985" y="440630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9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9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1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1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1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1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9"/>
                  <a:pt x="13745" y="10309"/>
                </a:cubicBezTo>
                <a:cubicBezTo>
                  <a:pt x="13745" y="10580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0"/>
                  <a:pt x="18655" y="10309"/>
                </a:cubicBezTo>
                <a:cubicBezTo>
                  <a:pt x="18655" y="10039"/>
                  <a:pt x="18434" y="9818"/>
                  <a:pt x="18164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Shape 3673">
            <a:extLst>
              <a:ext uri="{FF2B5EF4-FFF2-40B4-BE49-F238E27FC236}">
                <a16:creationId xmlns:a16="http://schemas.microsoft.com/office/drawing/2014/main" id="{7F72D2E5-00D1-C3AC-14F0-5152E4496648}"/>
              </a:ext>
            </a:extLst>
          </p:cNvPr>
          <p:cNvSpPr/>
          <p:nvPr/>
        </p:nvSpPr>
        <p:spPr>
          <a:xfrm>
            <a:off x="3280637" y="440630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30"/>
                  <a:pt x="4909" y="10800"/>
                </a:cubicBezTo>
                <a:cubicBezTo>
                  <a:pt x="4909" y="11071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1"/>
                  <a:pt x="16691" y="10800"/>
                </a:cubicBezTo>
                <a:cubicBezTo>
                  <a:pt x="16691" y="10530"/>
                  <a:pt x="16471" y="10309"/>
                  <a:pt x="16200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Shape 3674">
            <a:extLst>
              <a:ext uri="{FF2B5EF4-FFF2-40B4-BE49-F238E27FC236}">
                <a16:creationId xmlns:a16="http://schemas.microsoft.com/office/drawing/2014/main" id="{C67E00C8-8631-0FB1-E8B4-235AE519301C}"/>
              </a:ext>
            </a:extLst>
          </p:cNvPr>
          <p:cNvSpPr/>
          <p:nvPr/>
        </p:nvSpPr>
        <p:spPr>
          <a:xfrm>
            <a:off x="3816290" y="440630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30"/>
                  <a:pt x="4909" y="10800"/>
                </a:cubicBezTo>
                <a:cubicBezTo>
                  <a:pt x="4909" y="11071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1"/>
                  <a:pt x="16691" y="10800"/>
                </a:cubicBezTo>
                <a:cubicBezTo>
                  <a:pt x="16691" y="10530"/>
                  <a:pt x="16471" y="10309"/>
                  <a:pt x="16200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Shape 3675">
            <a:extLst>
              <a:ext uri="{FF2B5EF4-FFF2-40B4-BE49-F238E27FC236}">
                <a16:creationId xmlns:a16="http://schemas.microsoft.com/office/drawing/2014/main" id="{2B9EE56B-5126-579D-CCE4-AF0D1D4CBCE0}"/>
              </a:ext>
            </a:extLst>
          </p:cNvPr>
          <p:cNvSpPr/>
          <p:nvPr/>
        </p:nvSpPr>
        <p:spPr>
          <a:xfrm>
            <a:off x="4351942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Shape 3676">
            <a:extLst>
              <a:ext uri="{FF2B5EF4-FFF2-40B4-BE49-F238E27FC236}">
                <a16:creationId xmlns:a16="http://schemas.microsoft.com/office/drawing/2014/main" id="{A9BB0B08-CAC8-ACBF-FE19-0BAA2C5DF2BA}"/>
              </a:ext>
            </a:extLst>
          </p:cNvPr>
          <p:cNvSpPr/>
          <p:nvPr/>
        </p:nvSpPr>
        <p:spPr>
          <a:xfrm>
            <a:off x="4887594" y="4419057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Shape 3677">
            <a:extLst>
              <a:ext uri="{FF2B5EF4-FFF2-40B4-BE49-F238E27FC236}">
                <a16:creationId xmlns:a16="http://schemas.microsoft.com/office/drawing/2014/main" id="{017AB9AB-9A03-FF6F-1345-0C72ECE7097C}"/>
              </a:ext>
            </a:extLst>
          </p:cNvPr>
          <p:cNvSpPr/>
          <p:nvPr/>
        </p:nvSpPr>
        <p:spPr>
          <a:xfrm>
            <a:off x="5423246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1" name="Shape 3678">
            <a:extLst>
              <a:ext uri="{FF2B5EF4-FFF2-40B4-BE49-F238E27FC236}">
                <a16:creationId xmlns:a16="http://schemas.microsoft.com/office/drawing/2014/main" id="{3994ECD5-B5A9-62C2-833B-8AB62CEB3E65}"/>
              </a:ext>
            </a:extLst>
          </p:cNvPr>
          <p:cNvSpPr/>
          <p:nvPr/>
        </p:nvSpPr>
        <p:spPr>
          <a:xfrm>
            <a:off x="602376" y="4941956"/>
            <a:ext cx="280713" cy="280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5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8"/>
                </a:lnTo>
                <a:cubicBezTo>
                  <a:pt x="10221" y="13410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9"/>
                  <a:pt x="877" y="7133"/>
                  <a:pt x="1256" y="6753"/>
                </a:cubicBezTo>
                <a:lnTo>
                  <a:pt x="6754" y="1256"/>
                </a:lnTo>
                <a:cubicBezTo>
                  <a:pt x="7133" y="877"/>
                  <a:pt x="7749" y="877"/>
                  <a:pt x="8128" y="1256"/>
                </a:cubicBezTo>
                <a:lnTo>
                  <a:pt x="14312" y="7441"/>
                </a:lnTo>
                <a:cubicBezTo>
                  <a:pt x="14691" y="7820"/>
                  <a:pt x="14691" y="8436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1"/>
                </a:cubicBezTo>
                <a:cubicBezTo>
                  <a:pt x="13370" y="10085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5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5000"/>
                </a:lnTo>
                <a:cubicBezTo>
                  <a:pt x="7513" y="15759"/>
                  <a:pt x="8743" y="15759"/>
                  <a:pt x="9502" y="15000"/>
                </a:cubicBezTo>
                <a:lnTo>
                  <a:pt x="9968" y="14533"/>
                </a:lnTo>
                <a:lnTo>
                  <a:pt x="12798" y="17377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2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2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5"/>
                  <a:pt x="5846" y="6820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20"/>
                </a:cubicBezTo>
                <a:cubicBezTo>
                  <a:pt x="7792" y="7355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20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20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Shape 3679">
            <a:extLst>
              <a:ext uri="{FF2B5EF4-FFF2-40B4-BE49-F238E27FC236}">
                <a16:creationId xmlns:a16="http://schemas.microsoft.com/office/drawing/2014/main" id="{DB5DF403-24FF-1622-A5A1-A4DD43E8DEA4}"/>
              </a:ext>
            </a:extLst>
          </p:cNvPr>
          <p:cNvSpPr/>
          <p:nvPr/>
        </p:nvSpPr>
        <p:spPr>
          <a:xfrm>
            <a:off x="1138028" y="494195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0"/>
                  <a:pt x="10580" y="10800"/>
                  <a:pt x="10309" y="10800"/>
                </a:cubicBezTo>
                <a:cubicBezTo>
                  <a:pt x="10038" y="10800"/>
                  <a:pt x="9818" y="10580"/>
                  <a:pt x="9818" y="10309"/>
                </a:cubicBezTo>
                <a:cubicBezTo>
                  <a:pt x="9818" y="10039"/>
                  <a:pt x="10038" y="9818"/>
                  <a:pt x="10309" y="9818"/>
                </a:cubicBezTo>
                <a:cubicBezTo>
                  <a:pt x="10580" y="9818"/>
                  <a:pt x="10800" y="10039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7"/>
                </a:lnTo>
                <a:cubicBezTo>
                  <a:pt x="12761" y="14998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4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7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7"/>
                  <a:pt x="11752" y="10012"/>
                  <a:pt x="11709" y="9873"/>
                </a:cubicBezTo>
                <a:cubicBezTo>
                  <a:pt x="12146" y="9209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2"/>
                  <a:pt x="14957" y="12341"/>
                  <a:pt x="14957" y="12487"/>
                </a:cubicBezTo>
                <a:cubicBezTo>
                  <a:pt x="14957" y="12624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89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4"/>
                </a:cubicBezTo>
                <a:lnTo>
                  <a:pt x="5474" y="9059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6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2"/>
                </a:lnTo>
                <a:cubicBezTo>
                  <a:pt x="10511" y="16870"/>
                  <a:pt x="11735" y="16875"/>
                  <a:pt x="12503" y="16131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8164"/>
                </a:lnTo>
                <a:cubicBezTo>
                  <a:pt x="21600" y="18028"/>
                  <a:pt x="21545" y="17906"/>
                  <a:pt x="21456" y="178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Shape 3680">
            <a:extLst>
              <a:ext uri="{FF2B5EF4-FFF2-40B4-BE49-F238E27FC236}">
                <a16:creationId xmlns:a16="http://schemas.microsoft.com/office/drawing/2014/main" id="{BE63AEC9-B421-FB7F-895F-B4216FDCD31A}"/>
              </a:ext>
            </a:extLst>
          </p:cNvPr>
          <p:cNvSpPr/>
          <p:nvPr/>
        </p:nvSpPr>
        <p:spPr>
          <a:xfrm>
            <a:off x="1673681" y="4967463"/>
            <a:ext cx="280580" cy="22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2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2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4"/>
                  <a:pt x="21600" y="2399"/>
                </a:cubicBezTo>
                <a:cubicBezTo>
                  <a:pt x="21600" y="1073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3"/>
                  <a:pt x="0" y="2399"/>
                </a:cubicBezTo>
                <a:cubicBezTo>
                  <a:pt x="0" y="3724"/>
                  <a:pt x="879" y="4799"/>
                  <a:pt x="1964" y="4799"/>
                </a:cubicBezTo>
                <a:moveTo>
                  <a:pt x="19636" y="11999"/>
                </a:moveTo>
                <a:lnTo>
                  <a:pt x="1964" y="11999"/>
                </a:lnTo>
                <a:cubicBezTo>
                  <a:pt x="1422" y="11999"/>
                  <a:pt x="982" y="11463"/>
                  <a:pt x="982" y="10801"/>
                </a:cubicBezTo>
                <a:cubicBezTo>
                  <a:pt x="982" y="10137"/>
                  <a:pt x="1422" y="9599"/>
                  <a:pt x="1964" y="9599"/>
                </a:cubicBezTo>
                <a:lnTo>
                  <a:pt x="19636" y="9599"/>
                </a:lnTo>
                <a:cubicBezTo>
                  <a:pt x="20178" y="9599"/>
                  <a:pt x="20618" y="10137"/>
                  <a:pt x="20618" y="10801"/>
                </a:cubicBezTo>
                <a:cubicBezTo>
                  <a:pt x="20618" y="11463"/>
                  <a:pt x="20178" y="11999"/>
                  <a:pt x="19636" y="11999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1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4" name="Shape 3681">
            <a:extLst>
              <a:ext uri="{FF2B5EF4-FFF2-40B4-BE49-F238E27FC236}">
                <a16:creationId xmlns:a16="http://schemas.microsoft.com/office/drawing/2014/main" id="{18CEB801-1BAF-AA86-410B-9E45C4062615}"/>
              </a:ext>
            </a:extLst>
          </p:cNvPr>
          <p:cNvSpPr/>
          <p:nvPr/>
        </p:nvSpPr>
        <p:spPr>
          <a:xfrm>
            <a:off x="2209333" y="4967463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5"/>
                  <a:pt x="879" y="4800"/>
                  <a:pt x="1964" y="4800"/>
                </a:cubicBezTo>
                <a:cubicBezTo>
                  <a:pt x="3048" y="4800"/>
                  <a:pt x="3927" y="3725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3048" y="13200"/>
                  <a:pt x="3927" y="12125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5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5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5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5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cubicBezTo>
                  <a:pt x="3048" y="21600"/>
                  <a:pt x="3927" y="20525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Shape 3682">
            <a:extLst>
              <a:ext uri="{FF2B5EF4-FFF2-40B4-BE49-F238E27FC236}">
                <a16:creationId xmlns:a16="http://schemas.microsoft.com/office/drawing/2014/main" id="{3C1FE5B3-32B1-D705-41E0-BB0E1BE2FA01}"/>
              </a:ext>
            </a:extLst>
          </p:cNvPr>
          <p:cNvSpPr/>
          <p:nvPr/>
        </p:nvSpPr>
        <p:spPr>
          <a:xfrm>
            <a:off x="2744985" y="4967463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70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70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70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6"/>
                  <a:pt x="0" y="1800"/>
                </a:cubicBezTo>
                <a:cubicBezTo>
                  <a:pt x="0" y="2795"/>
                  <a:pt x="659" y="3600"/>
                  <a:pt x="1473" y="3600"/>
                </a:cubicBezTo>
                <a:cubicBezTo>
                  <a:pt x="2286" y="3600"/>
                  <a:pt x="2945" y="2795"/>
                  <a:pt x="2945" y="1800"/>
                </a:cubicBezTo>
                <a:cubicBezTo>
                  <a:pt x="2945" y="806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70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70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70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70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5"/>
                  <a:pt x="659" y="21600"/>
                  <a:pt x="1473" y="21600"/>
                </a:cubicBezTo>
                <a:cubicBezTo>
                  <a:pt x="2286" y="21600"/>
                  <a:pt x="2945" y="20795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6"/>
                  <a:pt x="0" y="7800"/>
                </a:cubicBezTo>
                <a:cubicBezTo>
                  <a:pt x="0" y="8795"/>
                  <a:pt x="659" y="9600"/>
                  <a:pt x="1473" y="9600"/>
                </a:cubicBezTo>
                <a:cubicBezTo>
                  <a:pt x="2286" y="9600"/>
                  <a:pt x="2945" y="8795"/>
                  <a:pt x="2945" y="7800"/>
                </a:cubicBezTo>
                <a:cubicBezTo>
                  <a:pt x="2945" y="6806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6"/>
                  <a:pt x="0" y="13800"/>
                </a:cubicBezTo>
                <a:cubicBezTo>
                  <a:pt x="0" y="14795"/>
                  <a:pt x="659" y="15600"/>
                  <a:pt x="1473" y="15600"/>
                </a:cubicBezTo>
                <a:cubicBezTo>
                  <a:pt x="2286" y="15600"/>
                  <a:pt x="2945" y="14795"/>
                  <a:pt x="2945" y="13800"/>
                </a:cubicBezTo>
                <a:cubicBezTo>
                  <a:pt x="2945" y="12806"/>
                  <a:pt x="2286" y="12000"/>
                  <a:pt x="1473" y="12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Shape 3683">
            <a:extLst>
              <a:ext uri="{FF2B5EF4-FFF2-40B4-BE49-F238E27FC236}">
                <a16:creationId xmlns:a16="http://schemas.microsoft.com/office/drawing/2014/main" id="{E1DC9E50-294B-E759-77F3-005B7208BB53}"/>
              </a:ext>
            </a:extLst>
          </p:cNvPr>
          <p:cNvSpPr/>
          <p:nvPr/>
        </p:nvSpPr>
        <p:spPr>
          <a:xfrm>
            <a:off x="3280637" y="4967463"/>
            <a:ext cx="280580" cy="22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3"/>
                  <a:pt x="0" y="2399"/>
                </a:cubicBezTo>
                <a:lnTo>
                  <a:pt x="0" y="19200"/>
                </a:lnTo>
                <a:cubicBezTo>
                  <a:pt x="0" y="20527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7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Shape 3684">
            <a:extLst>
              <a:ext uri="{FF2B5EF4-FFF2-40B4-BE49-F238E27FC236}">
                <a16:creationId xmlns:a16="http://schemas.microsoft.com/office/drawing/2014/main" id="{553A6A9C-7E57-E6C7-B656-7CD23005F100}"/>
              </a:ext>
            </a:extLst>
          </p:cNvPr>
          <p:cNvSpPr/>
          <p:nvPr/>
        </p:nvSpPr>
        <p:spPr>
          <a:xfrm>
            <a:off x="3816290" y="4954709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8"/>
                  <a:pt x="4147" y="3240"/>
                  <a:pt x="4418" y="3240"/>
                </a:cubicBezTo>
                <a:cubicBezTo>
                  <a:pt x="4690" y="3240"/>
                  <a:pt x="4909" y="2998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40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8" name="Shape 3685">
            <a:extLst>
              <a:ext uri="{FF2B5EF4-FFF2-40B4-BE49-F238E27FC236}">
                <a16:creationId xmlns:a16="http://schemas.microsoft.com/office/drawing/2014/main" id="{4B05C7C1-6259-326C-43A6-F06EBA50EC12}"/>
              </a:ext>
            </a:extLst>
          </p:cNvPr>
          <p:cNvSpPr/>
          <p:nvPr/>
        </p:nvSpPr>
        <p:spPr>
          <a:xfrm>
            <a:off x="4351942" y="4967463"/>
            <a:ext cx="280580" cy="22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1"/>
                  <a:pt x="11071" y="14400"/>
                  <a:pt x="10800" y="14400"/>
                </a:cubicBezTo>
                <a:cubicBezTo>
                  <a:pt x="10529" y="14400"/>
                  <a:pt x="10309" y="14131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5"/>
                  <a:pt x="12273" y="13800"/>
                </a:cubicBezTo>
                <a:cubicBezTo>
                  <a:pt x="12273" y="12806"/>
                  <a:pt x="11613" y="11999"/>
                  <a:pt x="10800" y="11999"/>
                </a:cubicBezTo>
                <a:cubicBezTo>
                  <a:pt x="9987" y="11999"/>
                  <a:pt x="9327" y="12806"/>
                  <a:pt x="9327" y="13800"/>
                </a:cubicBezTo>
                <a:cubicBezTo>
                  <a:pt x="9327" y="14795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1"/>
                  <a:pt x="5671" y="14400"/>
                  <a:pt x="5400" y="14400"/>
                </a:cubicBezTo>
                <a:cubicBezTo>
                  <a:pt x="5129" y="14400"/>
                  <a:pt x="4909" y="14131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5"/>
                  <a:pt x="6873" y="13800"/>
                </a:cubicBezTo>
                <a:cubicBezTo>
                  <a:pt x="6873" y="12806"/>
                  <a:pt x="6213" y="11999"/>
                  <a:pt x="5400" y="11999"/>
                </a:cubicBezTo>
                <a:cubicBezTo>
                  <a:pt x="4587" y="11999"/>
                  <a:pt x="3927" y="12806"/>
                  <a:pt x="3927" y="13800"/>
                </a:cubicBezTo>
                <a:cubicBezTo>
                  <a:pt x="3927" y="14795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3"/>
                  <a:pt x="0" y="2399"/>
                </a:cubicBezTo>
                <a:lnTo>
                  <a:pt x="0" y="19200"/>
                </a:lnTo>
                <a:cubicBezTo>
                  <a:pt x="0" y="20527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7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1"/>
                  <a:pt x="16471" y="14400"/>
                  <a:pt x="16200" y="14400"/>
                </a:cubicBezTo>
                <a:cubicBezTo>
                  <a:pt x="15929" y="14400"/>
                  <a:pt x="15709" y="14131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5"/>
                  <a:pt x="17673" y="13800"/>
                </a:cubicBezTo>
                <a:cubicBezTo>
                  <a:pt x="17673" y="12806"/>
                  <a:pt x="17013" y="11999"/>
                  <a:pt x="16200" y="11999"/>
                </a:cubicBezTo>
                <a:cubicBezTo>
                  <a:pt x="15387" y="11999"/>
                  <a:pt x="14727" y="12806"/>
                  <a:pt x="14727" y="13800"/>
                </a:cubicBezTo>
                <a:cubicBezTo>
                  <a:pt x="14727" y="14795"/>
                  <a:pt x="15387" y="15600"/>
                  <a:pt x="16200" y="156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9" name="Shape 3686">
            <a:extLst>
              <a:ext uri="{FF2B5EF4-FFF2-40B4-BE49-F238E27FC236}">
                <a16:creationId xmlns:a16="http://schemas.microsoft.com/office/drawing/2014/main" id="{722EE841-ACE7-E12D-60B7-46AE32DA48EB}"/>
              </a:ext>
            </a:extLst>
          </p:cNvPr>
          <p:cNvSpPr/>
          <p:nvPr/>
        </p:nvSpPr>
        <p:spPr>
          <a:xfrm>
            <a:off x="4887594" y="494195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5"/>
                </a:moveTo>
                <a:lnTo>
                  <a:pt x="10800" y="1965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5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3"/>
                  <a:pt x="5941" y="17047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8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5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6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8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5"/>
                  <a:pt x="19636" y="1965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9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8"/>
                  <a:pt x="16278" y="16973"/>
                </a:cubicBezTo>
                <a:lnTo>
                  <a:pt x="16972" y="17667"/>
                </a:lnTo>
                <a:cubicBezTo>
                  <a:pt x="16969" y="17669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9"/>
                  <a:pt x="16972" y="1627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0" name="Shape 3687">
            <a:extLst>
              <a:ext uri="{FF2B5EF4-FFF2-40B4-BE49-F238E27FC236}">
                <a16:creationId xmlns:a16="http://schemas.microsoft.com/office/drawing/2014/main" id="{0401E1CB-3525-4EA6-EC09-D987F0A8507B}"/>
              </a:ext>
            </a:extLst>
          </p:cNvPr>
          <p:cNvSpPr/>
          <p:nvPr/>
        </p:nvSpPr>
        <p:spPr>
          <a:xfrm>
            <a:off x="5423246" y="494195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1" name="Shape 3688">
            <a:extLst>
              <a:ext uri="{FF2B5EF4-FFF2-40B4-BE49-F238E27FC236}">
                <a16:creationId xmlns:a16="http://schemas.microsoft.com/office/drawing/2014/main" id="{28DDCE05-042C-C798-9FDE-E0100B570C96}"/>
              </a:ext>
            </a:extLst>
          </p:cNvPr>
          <p:cNvSpPr/>
          <p:nvPr/>
        </p:nvSpPr>
        <p:spPr>
          <a:xfrm>
            <a:off x="602376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9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8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6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3"/>
                  <a:pt x="5845" y="8806"/>
                </a:cubicBezTo>
                <a:cubicBezTo>
                  <a:pt x="5845" y="12556"/>
                  <a:pt x="5219" y="13279"/>
                  <a:pt x="5122" y="13367"/>
                </a:cubicBezTo>
                <a:cubicBezTo>
                  <a:pt x="4957" y="13417"/>
                  <a:pt x="4826" y="13551"/>
                  <a:pt x="4784" y="13723"/>
                </a:cubicBezTo>
                <a:cubicBezTo>
                  <a:pt x="4734" y="13934"/>
                  <a:pt x="4828" y="14154"/>
                  <a:pt x="5015" y="14262"/>
                </a:cubicBezTo>
                <a:cubicBezTo>
                  <a:pt x="6396" y="15064"/>
                  <a:pt x="7482" y="15136"/>
                  <a:pt x="8065" y="15092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8"/>
                  <a:pt x="3958" y="17835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3584"/>
                  <a:pt x="19454" y="16092"/>
                  <a:pt x="17593" y="17879"/>
                </a:cubicBezTo>
                <a:moveTo>
                  <a:pt x="10800" y="20618"/>
                </a:moveTo>
                <a:cubicBezTo>
                  <a:pt x="8489" y="20618"/>
                  <a:pt x="6370" y="19816"/>
                  <a:pt x="4693" y="18480"/>
                </a:cubicBezTo>
                <a:cubicBezTo>
                  <a:pt x="5360" y="17605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3"/>
                </a:cubicBezTo>
                <a:cubicBezTo>
                  <a:pt x="9214" y="14656"/>
                  <a:pt x="8775" y="14230"/>
                  <a:pt x="8725" y="14184"/>
                </a:cubicBezTo>
                <a:cubicBezTo>
                  <a:pt x="8597" y="14066"/>
                  <a:pt x="8412" y="14025"/>
                  <a:pt x="8246" y="14074"/>
                </a:cubicBezTo>
                <a:cubicBezTo>
                  <a:pt x="8208" y="14087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5"/>
                  <a:pt x="13097" y="13993"/>
                </a:cubicBezTo>
                <a:cubicBezTo>
                  <a:pt x="12883" y="13971"/>
                  <a:pt x="12690" y="14093"/>
                  <a:pt x="12605" y="14284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2" name="Shape 3689">
            <a:extLst>
              <a:ext uri="{FF2B5EF4-FFF2-40B4-BE49-F238E27FC236}">
                <a16:creationId xmlns:a16="http://schemas.microsoft.com/office/drawing/2014/main" id="{0EF0BD51-C724-4C4C-E854-133C74C2ACA4}"/>
              </a:ext>
            </a:extLst>
          </p:cNvPr>
          <p:cNvSpPr/>
          <p:nvPr/>
        </p:nvSpPr>
        <p:spPr>
          <a:xfrm>
            <a:off x="1138028" y="5490362"/>
            <a:ext cx="280580" cy="255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2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09"/>
                  <a:pt x="6113" y="10507"/>
                  <a:pt x="5698" y="9969"/>
                </a:cubicBezTo>
                <a:cubicBezTo>
                  <a:pt x="5646" y="9901"/>
                  <a:pt x="5599" y="9842"/>
                  <a:pt x="5562" y="9785"/>
                </a:cubicBezTo>
                <a:cubicBezTo>
                  <a:pt x="5550" y="9768"/>
                  <a:pt x="5538" y="9751"/>
                  <a:pt x="5526" y="9734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1"/>
                </a:cubicBezTo>
                <a:cubicBezTo>
                  <a:pt x="5249" y="6721"/>
                  <a:pt x="4603" y="5151"/>
                  <a:pt x="5035" y="3987"/>
                </a:cubicBezTo>
                <a:cubicBezTo>
                  <a:pt x="5619" y="2410"/>
                  <a:pt x="6140" y="2098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1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3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5"/>
                </a:cubicBezTo>
                <a:cubicBezTo>
                  <a:pt x="11091" y="9842"/>
                  <a:pt x="11044" y="9901"/>
                  <a:pt x="10992" y="9969"/>
                </a:cubicBezTo>
                <a:cubicBezTo>
                  <a:pt x="10578" y="10507"/>
                  <a:pt x="9806" y="11509"/>
                  <a:pt x="9806" y="13567"/>
                </a:cubicBezTo>
                <a:cubicBezTo>
                  <a:pt x="9806" y="15971"/>
                  <a:pt x="11535" y="17087"/>
                  <a:pt x="12500" y="17361"/>
                </a:cubicBezTo>
                <a:cubicBezTo>
                  <a:pt x="13925" y="17915"/>
                  <a:pt x="15432" y="18664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39"/>
                  <a:pt x="12999" y="4821"/>
                  <a:pt x="12211" y="2789"/>
                </a:cubicBezTo>
                <a:cubicBezTo>
                  <a:pt x="11716" y="1513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6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6"/>
                  <a:pt x="12782" y="16326"/>
                </a:cubicBezTo>
                <a:moveTo>
                  <a:pt x="18035" y="15773"/>
                </a:moveTo>
                <a:cubicBezTo>
                  <a:pt x="18035" y="15773"/>
                  <a:pt x="16217" y="15311"/>
                  <a:pt x="16217" y="13290"/>
                </a:cubicBezTo>
                <a:cubicBezTo>
                  <a:pt x="16217" y="11514"/>
                  <a:pt x="17087" y="10889"/>
                  <a:pt x="17376" y="10458"/>
                </a:cubicBezTo>
                <a:cubicBezTo>
                  <a:pt x="17376" y="10458"/>
                  <a:pt x="17968" y="9905"/>
                  <a:pt x="17572" y="8122"/>
                </a:cubicBezTo>
                <a:cubicBezTo>
                  <a:pt x="18232" y="7145"/>
                  <a:pt x="18387" y="5419"/>
                  <a:pt x="17669" y="3589"/>
                </a:cubicBezTo>
                <a:cubicBezTo>
                  <a:pt x="17218" y="2442"/>
                  <a:pt x="16666" y="1814"/>
                  <a:pt x="16059" y="1448"/>
                </a:cubicBezTo>
                <a:cubicBezTo>
                  <a:pt x="15612" y="1179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3"/>
                </a:cubicBezTo>
                <a:cubicBezTo>
                  <a:pt x="12878" y="1781"/>
                  <a:pt x="12997" y="2064"/>
                  <a:pt x="13115" y="2365"/>
                </a:cubicBezTo>
                <a:cubicBezTo>
                  <a:pt x="13131" y="2408"/>
                  <a:pt x="13143" y="2453"/>
                  <a:pt x="13159" y="2496"/>
                </a:cubicBezTo>
                <a:cubicBezTo>
                  <a:pt x="13436" y="2360"/>
                  <a:pt x="13994" y="2159"/>
                  <a:pt x="14614" y="2159"/>
                </a:cubicBezTo>
                <a:cubicBezTo>
                  <a:pt x="15001" y="2159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8"/>
                </a:cubicBezTo>
                <a:cubicBezTo>
                  <a:pt x="17366" y="5540"/>
                  <a:pt x="17207" y="6853"/>
                  <a:pt x="16784" y="7478"/>
                </a:cubicBezTo>
                <a:cubicBezTo>
                  <a:pt x="16610" y="7736"/>
                  <a:pt x="16549" y="8066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3"/>
                  <a:pt x="16607" y="9785"/>
                  <a:pt x="16584" y="9819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7"/>
                  <a:pt x="15236" y="11418"/>
                  <a:pt x="15236" y="13290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6"/>
                  <a:pt x="20311" y="17925"/>
                  <a:pt x="20570" y="19439"/>
                </a:cubicBezTo>
                <a:lnTo>
                  <a:pt x="17464" y="19439"/>
                </a:lnTo>
                <a:cubicBezTo>
                  <a:pt x="17553" y="19773"/>
                  <a:pt x="17615" y="20131"/>
                  <a:pt x="17645" y="20519"/>
                </a:cubicBezTo>
                <a:lnTo>
                  <a:pt x="21152" y="20519"/>
                </a:lnTo>
                <a:cubicBezTo>
                  <a:pt x="21600" y="20519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3" name="Shape 3690">
            <a:extLst>
              <a:ext uri="{FF2B5EF4-FFF2-40B4-BE49-F238E27FC236}">
                <a16:creationId xmlns:a16="http://schemas.microsoft.com/office/drawing/2014/main" id="{A38061C9-F8EE-47B1-47E7-B5853B761462}"/>
              </a:ext>
            </a:extLst>
          </p:cNvPr>
          <p:cNvSpPr/>
          <p:nvPr/>
        </p:nvSpPr>
        <p:spPr>
          <a:xfrm>
            <a:off x="1673681" y="5503115"/>
            <a:ext cx="280580" cy="229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4" name="Shape 3691">
            <a:extLst>
              <a:ext uri="{FF2B5EF4-FFF2-40B4-BE49-F238E27FC236}">
                <a16:creationId xmlns:a16="http://schemas.microsoft.com/office/drawing/2014/main" id="{E07F6AE2-1DD2-8FB9-46DB-6A5266E9CAB5}"/>
              </a:ext>
            </a:extLst>
          </p:cNvPr>
          <p:cNvSpPr/>
          <p:nvPr/>
        </p:nvSpPr>
        <p:spPr>
          <a:xfrm>
            <a:off x="2209333" y="5477608"/>
            <a:ext cx="280553" cy="28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19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3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3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4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6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4"/>
                </a:cubicBezTo>
                <a:lnTo>
                  <a:pt x="850" y="16572"/>
                </a:lnTo>
                <a:cubicBezTo>
                  <a:pt x="325" y="17105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8"/>
                  <a:pt x="15606" y="13748"/>
                </a:cubicBezTo>
                <a:cubicBezTo>
                  <a:pt x="16313" y="13748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2"/>
                  <a:pt x="20499" y="427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5" name="Shape 3692">
            <a:extLst>
              <a:ext uri="{FF2B5EF4-FFF2-40B4-BE49-F238E27FC236}">
                <a16:creationId xmlns:a16="http://schemas.microsoft.com/office/drawing/2014/main" id="{FDC81302-C4D1-973A-E508-B01C5E0ADA48}"/>
              </a:ext>
            </a:extLst>
          </p:cNvPr>
          <p:cNvSpPr/>
          <p:nvPr/>
        </p:nvSpPr>
        <p:spPr>
          <a:xfrm>
            <a:off x="2744985" y="5477608"/>
            <a:ext cx="280583" cy="28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3" y="11941"/>
                </a:moveTo>
                <a:lnTo>
                  <a:pt x="13061" y="14034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4" y="12790"/>
                </a:lnTo>
                <a:lnTo>
                  <a:pt x="8508" y="14034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7"/>
                </a:lnTo>
                <a:lnTo>
                  <a:pt x="7510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7"/>
                </a:lnTo>
                <a:lnTo>
                  <a:pt x="12144" y="11282"/>
                </a:lnTo>
                <a:cubicBezTo>
                  <a:pt x="12144" y="11282"/>
                  <a:pt x="12363" y="11941"/>
                  <a:pt x="12363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8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1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8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20"/>
                  <a:pt x="7232" y="2943"/>
                  <a:pt x="10800" y="2943"/>
                </a:cubicBezTo>
                <a:cubicBezTo>
                  <a:pt x="14368" y="2943"/>
                  <a:pt x="17578" y="1720"/>
                  <a:pt x="18823" y="1179"/>
                </a:cubicBezTo>
                <a:cubicBezTo>
                  <a:pt x="19278" y="2918"/>
                  <a:pt x="20618" y="7465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7" y="357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6"/>
                  <a:pt x="2257" y="42"/>
                </a:cubicBezTo>
                <a:cubicBezTo>
                  <a:pt x="2124" y="101"/>
                  <a:pt x="2023" y="216"/>
                  <a:pt x="1983" y="357"/>
                </a:cubicBezTo>
                <a:cubicBezTo>
                  <a:pt x="1963" y="426"/>
                  <a:pt x="0" y="6377"/>
                  <a:pt x="0" y="12263"/>
                </a:cubicBezTo>
                <a:cubicBezTo>
                  <a:pt x="0" y="18484"/>
                  <a:pt x="10271" y="21491"/>
                  <a:pt x="10708" y="21574"/>
                </a:cubicBezTo>
                <a:cubicBezTo>
                  <a:pt x="10739" y="21580"/>
                  <a:pt x="10769" y="21583"/>
                  <a:pt x="10800" y="21583"/>
                </a:cubicBezTo>
                <a:cubicBezTo>
                  <a:pt x="10831" y="21583"/>
                  <a:pt x="10862" y="21580"/>
                  <a:pt x="10892" y="21574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7"/>
                  <a:pt x="19637" y="426"/>
                  <a:pt x="19617" y="35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Shape 3693">
            <a:extLst>
              <a:ext uri="{FF2B5EF4-FFF2-40B4-BE49-F238E27FC236}">
                <a16:creationId xmlns:a16="http://schemas.microsoft.com/office/drawing/2014/main" id="{D9F5C123-394B-689C-77A6-A386FE54D51D}"/>
              </a:ext>
            </a:extLst>
          </p:cNvPr>
          <p:cNvSpPr/>
          <p:nvPr/>
        </p:nvSpPr>
        <p:spPr>
          <a:xfrm>
            <a:off x="3280637" y="5490362"/>
            <a:ext cx="280580" cy="255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5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2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2"/>
                  <a:pt x="11291" y="5462"/>
                </a:cubicBezTo>
                <a:close/>
                <a:moveTo>
                  <a:pt x="12871" y="1481"/>
                </a:moveTo>
                <a:cubicBezTo>
                  <a:pt x="14045" y="751"/>
                  <a:pt x="15436" y="980"/>
                  <a:pt x="15979" y="1990"/>
                </a:cubicBezTo>
                <a:cubicBezTo>
                  <a:pt x="16343" y="2669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2"/>
                  <a:pt x="12120" y="1948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20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5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9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1"/>
                  <a:pt x="16829" y="1461"/>
                </a:cubicBezTo>
                <a:cubicBezTo>
                  <a:pt x="16015" y="-55"/>
                  <a:pt x="14024" y="-456"/>
                  <a:pt x="12380" y="566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6"/>
                  <a:pt x="10937" y="2102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1"/>
                  <a:pt x="10665" y="2098"/>
                </a:cubicBezTo>
                <a:cubicBezTo>
                  <a:pt x="10648" y="2102"/>
                  <a:pt x="10636" y="2116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5"/>
                  <a:pt x="4755" y="1461"/>
                </a:cubicBezTo>
                <a:cubicBezTo>
                  <a:pt x="4301" y="2311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0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0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7" name="Shape 3694">
            <a:extLst>
              <a:ext uri="{FF2B5EF4-FFF2-40B4-BE49-F238E27FC236}">
                <a16:creationId xmlns:a16="http://schemas.microsoft.com/office/drawing/2014/main" id="{BB502475-9FBA-7039-1793-6C74540DAFFD}"/>
              </a:ext>
            </a:extLst>
          </p:cNvPr>
          <p:cNvSpPr/>
          <p:nvPr/>
        </p:nvSpPr>
        <p:spPr>
          <a:xfrm>
            <a:off x="3816290" y="5528622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8" name="Shape 3695">
            <a:extLst>
              <a:ext uri="{FF2B5EF4-FFF2-40B4-BE49-F238E27FC236}">
                <a16:creationId xmlns:a16="http://schemas.microsoft.com/office/drawing/2014/main" id="{D0310606-BBD4-305A-257B-7BF97A66106A}"/>
              </a:ext>
            </a:extLst>
          </p:cNvPr>
          <p:cNvSpPr/>
          <p:nvPr/>
        </p:nvSpPr>
        <p:spPr>
          <a:xfrm>
            <a:off x="4351942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7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3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2"/>
                </a:cubicBezTo>
                <a:cubicBezTo>
                  <a:pt x="11048" y="15407"/>
                  <a:pt x="10935" y="14996"/>
                  <a:pt x="10708" y="14647"/>
                </a:cubicBezTo>
                <a:cubicBezTo>
                  <a:pt x="10481" y="14299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7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5"/>
                </a:cubicBezTo>
                <a:cubicBezTo>
                  <a:pt x="6459" y="11198"/>
                  <a:pt x="6309" y="11465"/>
                  <a:pt x="6204" y="11777"/>
                </a:cubicBezTo>
                <a:cubicBezTo>
                  <a:pt x="6100" y="12089"/>
                  <a:pt x="6040" y="12433"/>
                  <a:pt x="6026" y="12812"/>
                </a:cubicBezTo>
                <a:lnTo>
                  <a:pt x="6944" y="12812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8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6"/>
                </a:cubicBezTo>
                <a:cubicBezTo>
                  <a:pt x="9623" y="11626"/>
                  <a:pt x="9752" y="11944"/>
                  <a:pt x="9752" y="12366"/>
                </a:cubicBezTo>
                <a:cubicBezTo>
                  <a:pt x="9752" y="12574"/>
                  <a:pt x="9713" y="12760"/>
                  <a:pt x="9634" y="12922"/>
                </a:cubicBezTo>
                <a:cubicBezTo>
                  <a:pt x="9554" y="13086"/>
                  <a:pt x="9448" y="13221"/>
                  <a:pt x="9315" y="13328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8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6"/>
                </a:cubicBezTo>
                <a:lnTo>
                  <a:pt x="7895" y="14446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8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8"/>
                  <a:pt x="9860" y="15086"/>
                  <a:pt x="9947" y="15276"/>
                </a:cubicBezTo>
                <a:cubicBezTo>
                  <a:pt x="10033" y="15465"/>
                  <a:pt x="10076" y="15681"/>
                  <a:pt x="10076" y="15926"/>
                </a:cubicBezTo>
                <a:cubicBezTo>
                  <a:pt x="10076" y="16164"/>
                  <a:pt x="10031" y="16376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0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2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500"/>
                </a:lnTo>
                <a:lnTo>
                  <a:pt x="14257" y="12500"/>
                </a:lnTo>
                <a:cubicBezTo>
                  <a:pt x="14257" y="12500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6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6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9" name="Shape 3696">
            <a:extLst>
              <a:ext uri="{FF2B5EF4-FFF2-40B4-BE49-F238E27FC236}">
                <a16:creationId xmlns:a16="http://schemas.microsoft.com/office/drawing/2014/main" id="{0B32845A-D34B-6FDF-42E7-4DDF15924ACA}"/>
              </a:ext>
            </a:extLst>
          </p:cNvPr>
          <p:cNvSpPr/>
          <p:nvPr/>
        </p:nvSpPr>
        <p:spPr>
          <a:xfrm>
            <a:off x="4887594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6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6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1"/>
                  <a:pt x="17453" y="0"/>
                  <a:pt x="17182" y="0"/>
                </a:cubicBezTo>
                <a:cubicBezTo>
                  <a:pt x="16910" y="0"/>
                  <a:pt x="16691" y="221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1"/>
                  <a:pt x="4690" y="0"/>
                  <a:pt x="4418" y="0"/>
                </a:cubicBezTo>
                <a:cubicBezTo>
                  <a:pt x="4147" y="0"/>
                  <a:pt x="3927" y="221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0" name="Shape 3697">
            <a:extLst>
              <a:ext uri="{FF2B5EF4-FFF2-40B4-BE49-F238E27FC236}">
                <a16:creationId xmlns:a16="http://schemas.microsoft.com/office/drawing/2014/main" id="{33F4BF16-9618-7105-8926-4722DB3AD9D9}"/>
              </a:ext>
            </a:extLst>
          </p:cNvPr>
          <p:cNvSpPr/>
          <p:nvPr/>
        </p:nvSpPr>
        <p:spPr>
          <a:xfrm>
            <a:off x="5423246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7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7"/>
                  <a:pt x="10800" y="1057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3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1"/>
                  <a:pt x="10889" y="0"/>
                  <a:pt x="10800" y="0"/>
                </a:cubicBezTo>
                <a:cubicBezTo>
                  <a:pt x="10711" y="0"/>
                  <a:pt x="10632" y="31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3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8"/>
                </a:lnTo>
                <a:lnTo>
                  <a:pt x="25" y="20954"/>
                </a:lnTo>
                <a:lnTo>
                  <a:pt x="31" y="20956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1055"/>
                  <a:pt x="21586" y="21005"/>
                  <a:pt x="21569" y="20956"/>
                </a:cubicBezTo>
                <a:lnTo>
                  <a:pt x="21575" y="20954"/>
                </a:lnTo>
                <a:lnTo>
                  <a:pt x="20593" y="18008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1" name="Shape 3698">
            <a:extLst>
              <a:ext uri="{FF2B5EF4-FFF2-40B4-BE49-F238E27FC236}">
                <a16:creationId xmlns:a16="http://schemas.microsoft.com/office/drawing/2014/main" id="{F81C47CF-00BD-F635-9373-AB0D85DB64EB}"/>
              </a:ext>
            </a:extLst>
          </p:cNvPr>
          <p:cNvSpPr/>
          <p:nvPr/>
        </p:nvSpPr>
        <p:spPr>
          <a:xfrm>
            <a:off x="602376" y="6038767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4"/>
                  <a:pt x="9957" y="1784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5"/>
                  <a:pt x="11617" y="1719"/>
                </a:cubicBezTo>
                <a:cubicBezTo>
                  <a:pt x="11641" y="1793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1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2" name="Shape 3699">
            <a:extLst>
              <a:ext uri="{FF2B5EF4-FFF2-40B4-BE49-F238E27FC236}">
                <a16:creationId xmlns:a16="http://schemas.microsoft.com/office/drawing/2014/main" id="{4ECAAADA-40A2-D5FC-CC7E-ADE443FB643C}"/>
              </a:ext>
            </a:extLst>
          </p:cNvPr>
          <p:cNvSpPr/>
          <p:nvPr/>
        </p:nvSpPr>
        <p:spPr>
          <a:xfrm>
            <a:off x="1163536" y="6013260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5"/>
                </a:cubicBezTo>
                <a:lnTo>
                  <a:pt x="6916" y="6377"/>
                </a:lnTo>
                <a:cubicBezTo>
                  <a:pt x="6904" y="6107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1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5"/>
                </a:moveTo>
                <a:cubicBezTo>
                  <a:pt x="14711" y="18664"/>
                  <a:pt x="14989" y="18452"/>
                  <a:pt x="15001" y="18182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7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5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3" name="Shape 3700">
            <a:extLst>
              <a:ext uri="{FF2B5EF4-FFF2-40B4-BE49-F238E27FC236}">
                <a16:creationId xmlns:a16="http://schemas.microsoft.com/office/drawing/2014/main" id="{ADBDC365-0095-1C6E-763D-E2ED0F79DE05}"/>
              </a:ext>
            </a:extLst>
          </p:cNvPr>
          <p:cNvSpPr/>
          <p:nvPr/>
        </p:nvSpPr>
        <p:spPr>
          <a:xfrm>
            <a:off x="1718318" y="6013260"/>
            <a:ext cx="19130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3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6"/>
                  <a:pt x="8358" y="1597"/>
                  <a:pt x="8454" y="1688"/>
                </a:cubicBezTo>
                <a:cubicBezTo>
                  <a:pt x="8957" y="2168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6"/>
                </a:cubicBezTo>
                <a:cubicBezTo>
                  <a:pt x="12697" y="1646"/>
                  <a:pt x="13446" y="1474"/>
                  <a:pt x="14760" y="1474"/>
                </a:cubicBezTo>
                <a:cubicBezTo>
                  <a:pt x="16059" y="1474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0"/>
                  <a:pt x="10577" y="1460"/>
                </a:cubicBezTo>
                <a:cubicBezTo>
                  <a:pt x="10245" y="1460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2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1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5"/>
                </a:cubicBezTo>
                <a:lnTo>
                  <a:pt x="6139" y="6377"/>
                </a:lnTo>
                <a:cubicBezTo>
                  <a:pt x="6125" y="6107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5"/>
                </a:moveTo>
                <a:cubicBezTo>
                  <a:pt x="15494" y="18664"/>
                  <a:pt x="15827" y="18452"/>
                  <a:pt x="15841" y="18182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7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4" name="Shape 3701">
            <a:extLst>
              <a:ext uri="{FF2B5EF4-FFF2-40B4-BE49-F238E27FC236}">
                <a16:creationId xmlns:a16="http://schemas.microsoft.com/office/drawing/2014/main" id="{22BF8973-D812-7697-257A-809F2755682D}"/>
              </a:ext>
            </a:extLst>
          </p:cNvPr>
          <p:cNvSpPr/>
          <p:nvPr/>
        </p:nvSpPr>
        <p:spPr>
          <a:xfrm>
            <a:off x="2209333" y="601326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5"/>
                </a:cubicBezTo>
                <a:cubicBezTo>
                  <a:pt x="14611" y="20190"/>
                  <a:pt x="14556" y="20169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0"/>
                  <a:pt x="4888" y="1296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4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7"/>
                  <a:pt x="7170" y="7230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8"/>
                </a:cubicBezTo>
                <a:cubicBezTo>
                  <a:pt x="11541" y="14478"/>
                  <a:pt x="11555" y="14488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39"/>
                  <a:pt x="14301" y="14479"/>
                </a:cubicBezTo>
                <a:cubicBezTo>
                  <a:pt x="14320" y="14463"/>
                  <a:pt x="14338" y="14445"/>
                  <a:pt x="14356" y="14427"/>
                </a:cubicBezTo>
                <a:lnTo>
                  <a:pt x="15456" y="13320"/>
                </a:lnTo>
                <a:cubicBezTo>
                  <a:pt x="15533" y="13272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19"/>
                  <a:pt x="16108" y="13446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5"/>
                  <a:pt x="20379" y="16762"/>
                </a:cubicBezTo>
                <a:cubicBezTo>
                  <a:pt x="20431" y="16794"/>
                  <a:pt x="20455" y="16816"/>
                  <a:pt x="20466" y="16827"/>
                </a:cubicBezTo>
                <a:cubicBezTo>
                  <a:pt x="20520" y="16881"/>
                  <a:pt x="20610" y="16998"/>
                  <a:pt x="20610" y="17174"/>
                </a:cubicBezTo>
                <a:cubicBezTo>
                  <a:pt x="20610" y="17208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30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4"/>
                  <a:pt x="12104" y="13674"/>
                </a:cubicBezTo>
                <a:cubicBezTo>
                  <a:pt x="10500" y="12510"/>
                  <a:pt x="9078" y="11109"/>
                  <a:pt x="7916" y="9503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8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5"/>
                  <a:pt x="9327" y="5891"/>
                </a:cubicBezTo>
                <a:cubicBezTo>
                  <a:pt x="9327" y="5484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1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3" y="7372"/>
                </a:lnTo>
                <a:cubicBezTo>
                  <a:pt x="3436" y="13255"/>
                  <a:pt x="8345" y="18164"/>
                  <a:pt x="14228" y="21118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80"/>
                  <a:pt x="21600" y="17177"/>
                  <a:pt x="21600" y="1717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5" name="Shape 3702">
            <a:extLst>
              <a:ext uri="{FF2B5EF4-FFF2-40B4-BE49-F238E27FC236}">
                <a16:creationId xmlns:a16="http://schemas.microsoft.com/office/drawing/2014/main" id="{62899DDD-D5F3-0A11-1274-FC670B118F95}"/>
              </a:ext>
            </a:extLst>
          </p:cNvPr>
          <p:cNvSpPr/>
          <p:nvPr/>
        </p:nvSpPr>
        <p:spPr>
          <a:xfrm>
            <a:off x="2744985" y="6013260"/>
            <a:ext cx="28065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7" y="20482"/>
                  <a:pt x="14661" y="20215"/>
                </a:cubicBezTo>
                <a:cubicBezTo>
                  <a:pt x="14607" y="20190"/>
                  <a:pt x="14553" y="20169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0"/>
                  <a:pt x="4887" y="1296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4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7"/>
                  <a:pt x="7168" y="7230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8"/>
                </a:cubicBezTo>
                <a:cubicBezTo>
                  <a:pt x="11538" y="14478"/>
                  <a:pt x="11552" y="14488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1" y="14839"/>
                  <a:pt x="14297" y="14479"/>
                </a:cubicBezTo>
                <a:cubicBezTo>
                  <a:pt x="14316" y="14463"/>
                  <a:pt x="14335" y="14445"/>
                  <a:pt x="14352" y="14427"/>
                </a:cubicBezTo>
                <a:lnTo>
                  <a:pt x="15452" y="13320"/>
                </a:lnTo>
                <a:cubicBezTo>
                  <a:pt x="15529" y="13272"/>
                  <a:pt x="15611" y="13247"/>
                  <a:pt x="15697" y="13247"/>
                </a:cubicBezTo>
                <a:cubicBezTo>
                  <a:pt x="15874" y="13247"/>
                  <a:pt x="15991" y="13337"/>
                  <a:pt x="16044" y="13391"/>
                </a:cubicBezTo>
                <a:cubicBezTo>
                  <a:pt x="16073" y="13419"/>
                  <a:pt x="16104" y="13446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5"/>
                  <a:pt x="20374" y="16762"/>
                </a:cubicBezTo>
                <a:cubicBezTo>
                  <a:pt x="20426" y="16794"/>
                  <a:pt x="20449" y="16816"/>
                  <a:pt x="20461" y="16827"/>
                </a:cubicBezTo>
                <a:cubicBezTo>
                  <a:pt x="20515" y="16881"/>
                  <a:pt x="20605" y="16998"/>
                  <a:pt x="20605" y="17174"/>
                </a:cubicBezTo>
                <a:cubicBezTo>
                  <a:pt x="20605" y="17208"/>
                  <a:pt x="20607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7" y="17174"/>
                </a:moveTo>
                <a:cubicBezTo>
                  <a:pt x="21587" y="16768"/>
                  <a:pt x="21422" y="16399"/>
                  <a:pt x="21155" y="16133"/>
                </a:cubicBezTo>
                <a:cubicBezTo>
                  <a:pt x="21077" y="16054"/>
                  <a:pt x="20988" y="15988"/>
                  <a:pt x="20894" y="15930"/>
                </a:cubicBezTo>
                <a:lnTo>
                  <a:pt x="16738" y="12697"/>
                </a:lnTo>
                <a:cubicBezTo>
                  <a:pt x="16472" y="12430"/>
                  <a:pt x="16104" y="12265"/>
                  <a:pt x="15697" y="12265"/>
                </a:cubicBezTo>
                <a:cubicBezTo>
                  <a:pt x="15365" y="12265"/>
                  <a:pt x="15061" y="12380"/>
                  <a:pt x="14815" y="12567"/>
                </a:cubicBezTo>
                <a:lnTo>
                  <a:pt x="13656" y="13736"/>
                </a:lnTo>
                <a:lnTo>
                  <a:pt x="13652" y="13733"/>
                </a:lnTo>
                <a:cubicBezTo>
                  <a:pt x="13473" y="13934"/>
                  <a:pt x="13215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4"/>
                  <a:pt x="12101" y="13674"/>
                </a:cubicBezTo>
                <a:cubicBezTo>
                  <a:pt x="10497" y="12510"/>
                  <a:pt x="9076" y="11109"/>
                  <a:pt x="7914" y="9503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8"/>
                  <a:pt x="7660" y="8101"/>
                  <a:pt x="7871" y="7920"/>
                </a:cubicBezTo>
                <a:lnTo>
                  <a:pt x="7870" y="7918"/>
                </a:lnTo>
                <a:lnTo>
                  <a:pt x="9024" y="6773"/>
                </a:lnTo>
                <a:cubicBezTo>
                  <a:pt x="9211" y="6528"/>
                  <a:pt x="9325" y="6225"/>
                  <a:pt x="9325" y="5891"/>
                </a:cubicBezTo>
                <a:cubicBezTo>
                  <a:pt x="9325" y="5484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1"/>
                </a:cubicBezTo>
                <a:cubicBezTo>
                  <a:pt x="5192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2" y="7372"/>
                </a:lnTo>
                <a:cubicBezTo>
                  <a:pt x="3435" y="13255"/>
                  <a:pt x="8343" y="18164"/>
                  <a:pt x="14224" y="21118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80"/>
                  <a:pt x="21594" y="17177"/>
                  <a:pt x="21594" y="17174"/>
                </a:cubicBezTo>
                <a:cubicBezTo>
                  <a:pt x="21594" y="17174"/>
                  <a:pt x="21587" y="17174"/>
                  <a:pt x="21587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3" y="10309"/>
                  <a:pt x="16692" y="10090"/>
                  <a:pt x="16692" y="9819"/>
                </a:cubicBezTo>
                <a:cubicBezTo>
                  <a:pt x="16692" y="7108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1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1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6" name="Shape 3703">
            <a:extLst>
              <a:ext uri="{FF2B5EF4-FFF2-40B4-BE49-F238E27FC236}">
                <a16:creationId xmlns:a16="http://schemas.microsoft.com/office/drawing/2014/main" id="{6E53D103-FB14-1768-618F-0A28DC6DD81C}"/>
              </a:ext>
            </a:extLst>
          </p:cNvPr>
          <p:cNvSpPr/>
          <p:nvPr/>
        </p:nvSpPr>
        <p:spPr>
          <a:xfrm>
            <a:off x="3344405" y="6013260"/>
            <a:ext cx="15305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2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8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2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2"/>
                  <a:pt x="9507" y="18652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6"/>
                  <a:pt x="18000" y="491"/>
                </a:cubicBezTo>
                <a:cubicBezTo>
                  <a:pt x="18000" y="221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8"/>
                </a:cubicBezTo>
                <a:lnTo>
                  <a:pt x="7246" y="336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9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5"/>
                  <a:pt x="7200" y="21091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2"/>
                </a:lnTo>
                <a:lnTo>
                  <a:pt x="21513" y="8551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7" name="Shape 3704">
            <a:extLst>
              <a:ext uri="{FF2B5EF4-FFF2-40B4-BE49-F238E27FC236}">
                <a16:creationId xmlns:a16="http://schemas.microsoft.com/office/drawing/2014/main" id="{2D85F73C-2B7C-4BD2-3718-6122476507AD}"/>
              </a:ext>
            </a:extLst>
          </p:cNvPr>
          <p:cNvSpPr/>
          <p:nvPr/>
        </p:nvSpPr>
        <p:spPr>
          <a:xfrm>
            <a:off x="3816290" y="6038767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70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70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7"/>
                  <a:pt x="2847" y="8400"/>
                  <a:pt x="3436" y="8400"/>
                </a:cubicBezTo>
                <a:cubicBezTo>
                  <a:pt x="4026" y="8400"/>
                  <a:pt x="4549" y="8077"/>
                  <a:pt x="4909" y="7573"/>
                </a:cubicBezTo>
                <a:cubicBezTo>
                  <a:pt x="5269" y="8077"/>
                  <a:pt x="5792" y="8400"/>
                  <a:pt x="6382" y="8400"/>
                </a:cubicBezTo>
                <a:cubicBezTo>
                  <a:pt x="6971" y="8400"/>
                  <a:pt x="7495" y="8077"/>
                  <a:pt x="7855" y="7573"/>
                </a:cubicBezTo>
                <a:cubicBezTo>
                  <a:pt x="8215" y="8077"/>
                  <a:pt x="8738" y="8400"/>
                  <a:pt x="9327" y="8400"/>
                </a:cubicBezTo>
                <a:cubicBezTo>
                  <a:pt x="9917" y="8400"/>
                  <a:pt x="10440" y="8077"/>
                  <a:pt x="10800" y="7573"/>
                </a:cubicBezTo>
                <a:cubicBezTo>
                  <a:pt x="11160" y="8077"/>
                  <a:pt x="11683" y="8400"/>
                  <a:pt x="12273" y="8400"/>
                </a:cubicBezTo>
                <a:cubicBezTo>
                  <a:pt x="12862" y="8400"/>
                  <a:pt x="13385" y="8077"/>
                  <a:pt x="13745" y="7573"/>
                </a:cubicBezTo>
                <a:cubicBezTo>
                  <a:pt x="14105" y="8077"/>
                  <a:pt x="14629" y="8400"/>
                  <a:pt x="15218" y="8400"/>
                </a:cubicBezTo>
                <a:cubicBezTo>
                  <a:pt x="15808" y="8400"/>
                  <a:pt x="16331" y="8077"/>
                  <a:pt x="16691" y="7573"/>
                </a:cubicBezTo>
                <a:cubicBezTo>
                  <a:pt x="17051" y="8077"/>
                  <a:pt x="17574" y="8400"/>
                  <a:pt x="18164" y="8400"/>
                </a:cubicBezTo>
                <a:cubicBezTo>
                  <a:pt x="18753" y="8400"/>
                  <a:pt x="19276" y="8077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70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70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70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70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70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70"/>
                  <a:pt x="7635" y="13200"/>
                  <a:pt x="7364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8" name="Shape 3705">
            <a:extLst>
              <a:ext uri="{FF2B5EF4-FFF2-40B4-BE49-F238E27FC236}">
                <a16:creationId xmlns:a16="http://schemas.microsoft.com/office/drawing/2014/main" id="{E6ECCEFE-803B-1FD6-FFC2-2EA88B3518AD}"/>
              </a:ext>
            </a:extLst>
          </p:cNvPr>
          <p:cNvSpPr/>
          <p:nvPr/>
        </p:nvSpPr>
        <p:spPr>
          <a:xfrm>
            <a:off x="4377449" y="6013260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8"/>
                  <a:pt x="6746" y="15709"/>
                  <a:pt x="10800" y="15709"/>
                </a:cubicBezTo>
                <a:cubicBezTo>
                  <a:pt x="14856" y="15709"/>
                  <a:pt x="18345" y="14967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40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40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5"/>
                  <a:pt x="11462" y="2945"/>
                  <a:pt x="10800" y="2945"/>
                </a:cubicBezTo>
                <a:cubicBezTo>
                  <a:pt x="10138" y="2945"/>
                  <a:pt x="9600" y="2505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9" name="Shape 3706">
            <a:extLst>
              <a:ext uri="{FF2B5EF4-FFF2-40B4-BE49-F238E27FC236}">
                <a16:creationId xmlns:a16="http://schemas.microsoft.com/office/drawing/2014/main" id="{09A470B5-D2A2-97A2-0DBA-0D4054AF50A7}"/>
              </a:ext>
            </a:extLst>
          </p:cNvPr>
          <p:cNvSpPr/>
          <p:nvPr/>
        </p:nvSpPr>
        <p:spPr>
          <a:xfrm>
            <a:off x="4887594" y="601326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2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2"/>
                  <a:pt x="10800" y="19402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7"/>
                </a:lnTo>
                <a:lnTo>
                  <a:pt x="21471" y="6057"/>
                </a:lnTo>
                <a:cubicBezTo>
                  <a:pt x="21459" y="6043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3"/>
                  <a:pt x="129" y="6057"/>
                </a:cubicBezTo>
                <a:lnTo>
                  <a:pt x="98" y="6087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1"/>
                  <a:pt x="115" y="6686"/>
                </a:cubicBezTo>
                <a:lnTo>
                  <a:pt x="109" y="6691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1"/>
                </a:lnTo>
                <a:lnTo>
                  <a:pt x="21485" y="6686"/>
                </a:lnTo>
                <a:cubicBezTo>
                  <a:pt x="21553" y="6601"/>
                  <a:pt x="21600" y="6499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0" name="Shape 3707">
            <a:extLst>
              <a:ext uri="{FF2B5EF4-FFF2-40B4-BE49-F238E27FC236}">
                <a16:creationId xmlns:a16="http://schemas.microsoft.com/office/drawing/2014/main" id="{98DD7212-E662-00DC-EDD0-84A163A80C9E}"/>
              </a:ext>
            </a:extLst>
          </p:cNvPr>
          <p:cNvSpPr/>
          <p:nvPr/>
        </p:nvSpPr>
        <p:spPr>
          <a:xfrm>
            <a:off x="5423246" y="601326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9"/>
                </a:moveTo>
                <a:cubicBezTo>
                  <a:pt x="20006" y="12260"/>
                  <a:pt x="12624" y="19437"/>
                  <a:pt x="10800" y="20538"/>
                </a:cubicBezTo>
                <a:cubicBezTo>
                  <a:pt x="8976" y="19437"/>
                  <a:pt x="1594" y="12260"/>
                  <a:pt x="1021" y="7002"/>
                </a:cubicBezTo>
                <a:cubicBezTo>
                  <a:pt x="1021" y="7002"/>
                  <a:pt x="982" y="6718"/>
                  <a:pt x="982" y="6382"/>
                </a:cubicBezTo>
                <a:cubicBezTo>
                  <a:pt x="982" y="3405"/>
                  <a:pt x="3404" y="983"/>
                  <a:pt x="6382" y="983"/>
                </a:cubicBezTo>
                <a:cubicBezTo>
                  <a:pt x="7780" y="983"/>
                  <a:pt x="9107" y="1519"/>
                  <a:pt x="10120" y="2492"/>
                </a:cubicBezTo>
                <a:lnTo>
                  <a:pt x="10800" y="3146"/>
                </a:lnTo>
                <a:lnTo>
                  <a:pt x="11480" y="2492"/>
                </a:lnTo>
                <a:cubicBezTo>
                  <a:pt x="12493" y="1519"/>
                  <a:pt x="13820" y="983"/>
                  <a:pt x="15218" y="983"/>
                </a:cubicBezTo>
                <a:cubicBezTo>
                  <a:pt x="18196" y="983"/>
                  <a:pt x="20618" y="3405"/>
                  <a:pt x="20618" y="6382"/>
                </a:cubicBezTo>
                <a:cubicBezTo>
                  <a:pt x="20618" y="6725"/>
                  <a:pt x="20579" y="7009"/>
                  <a:pt x="20579" y="7009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2"/>
                  <a:pt x="10800" y="1784"/>
                </a:cubicBezTo>
                <a:cubicBezTo>
                  <a:pt x="9653" y="682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1" name="Shape 3708">
            <a:extLst>
              <a:ext uri="{FF2B5EF4-FFF2-40B4-BE49-F238E27FC236}">
                <a16:creationId xmlns:a16="http://schemas.microsoft.com/office/drawing/2014/main" id="{5E865915-31C6-FA72-BA1A-BBE682B4FE5A}"/>
              </a:ext>
            </a:extLst>
          </p:cNvPr>
          <p:cNvSpPr/>
          <p:nvPr/>
        </p:nvSpPr>
        <p:spPr>
          <a:xfrm>
            <a:off x="6460481" y="1707653"/>
            <a:ext cx="15304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2" y="14727"/>
                  <a:pt x="10800" y="14727"/>
                </a:cubicBezTo>
                <a:cubicBezTo>
                  <a:pt x="7818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8" y="982"/>
                  <a:pt x="10800" y="982"/>
                </a:cubicBezTo>
                <a:cubicBezTo>
                  <a:pt x="13782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9"/>
                  <a:pt x="21197" y="9818"/>
                  <a:pt x="20700" y="9818"/>
                </a:cubicBezTo>
                <a:cubicBezTo>
                  <a:pt x="20203" y="9818"/>
                  <a:pt x="19800" y="10039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0" y="16691"/>
                  <a:pt x="10800" y="16691"/>
                </a:cubicBezTo>
                <a:cubicBezTo>
                  <a:pt x="5830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9"/>
                  <a:pt x="1397" y="9818"/>
                  <a:pt x="900" y="9818"/>
                </a:cubicBezTo>
                <a:cubicBezTo>
                  <a:pt x="403" y="9818"/>
                  <a:pt x="0" y="10039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9"/>
                  <a:pt x="9900" y="17649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9"/>
                  <a:pt x="2700" y="21110"/>
                </a:cubicBezTo>
                <a:cubicBezTo>
                  <a:pt x="2700" y="21380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0"/>
                  <a:pt x="18900" y="21110"/>
                </a:cubicBezTo>
                <a:cubicBezTo>
                  <a:pt x="18900" y="20839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9"/>
                </a:lnTo>
                <a:cubicBezTo>
                  <a:pt x="17243" y="17399"/>
                  <a:pt x="21600" y="14870"/>
                  <a:pt x="21600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2" name="Shape 3709">
            <a:extLst>
              <a:ext uri="{FF2B5EF4-FFF2-40B4-BE49-F238E27FC236}">
                <a16:creationId xmlns:a16="http://schemas.microsoft.com/office/drawing/2014/main" id="{01F3E612-20C2-50E5-033B-1E9AD89544D8}"/>
              </a:ext>
            </a:extLst>
          </p:cNvPr>
          <p:cNvSpPr/>
          <p:nvPr/>
        </p:nvSpPr>
        <p:spPr>
          <a:xfrm>
            <a:off x="6932365" y="1707652"/>
            <a:ext cx="280482" cy="280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1"/>
                </a:cubicBezTo>
                <a:cubicBezTo>
                  <a:pt x="15110" y="601"/>
                  <a:pt x="17544" y="601"/>
                  <a:pt x="19045" y="2101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3"/>
                  <a:pt x="14344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60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70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3"/>
                  <a:pt x="2409" y="19657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29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6"/>
                  <a:pt x="8284" y="16925"/>
                </a:cubicBezTo>
                <a:lnTo>
                  <a:pt x="16485" y="9593"/>
                </a:lnTo>
                <a:cubicBezTo>
                  <a:pt x="17661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2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3" name="Shape 3710">
            <a:extLst>
              <a:ext uri="{FF2B5EF4-FFF2-40B4-BE49-F238E27FC236}">
                <a16:creationId xmlns:a16="http://schemas.microsoft.com/office/drawing/2014/main" id="{AECBB75F-12BF-7A53-CA27-A8D6DCE38BC3}"/>
              </a:ext>
            </a:extLst>
          </p:cNvPr>
          <p:cNvSpPr/>
          <p:nvPr/>
        </p:nvSpPr>
        <p:spPr>
          <a:xfrm>
            <a:off x="7468017" y="1758668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6"/>
                </a:lnTo>
                <a:cubicBezTo>
                  <a:pt x="20618" y="5106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1" y="1543"/>
                  <a:pt x="1964" y="1543"/>
                </a:cubicBezTo>
                <a:lnTo>
                  <a:pt x="13745" y="1543"/>
                </a:lnTo>
                <a:cubicBezTo>
                  <a:pt x="14288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1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8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8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20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20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6"/>
                  <a:pt x="9818" y="5400"/>
                </a:cubicBezTo>
                <a:cubicBezTo>
                  <a:pt x="9818" y="4975"/>
                  <a:pt x="10038" y="4629"/>
                  <a:pt x="10309" y="4629"/>
                </a:cubicBezTo>
                <a:cubicBezTo>
                  <a:pt x="10580" y="4629"/>
                  <a:pt x="10800" y="4975"/>
                  <a:pt x="10800" y="5400"/>
                </a:cubicBezTo>
                <a:cubicBezTo>
                  <a:pt x="10800" y="5826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2"/>
                  <a:pt x="8836" y="5400"/>
                </a:cubicBezTo>
                <a:cubicBezTo>
                  <a:pt x="8836" y="6679"/>
                  <a:pt x="9496" y="7714"/>
                  <a:pt x="10309" y="7714"/>
                </a:cubicBezTo>
                <a:cubicBezTo>
                  <a:pt x="11123" y="7714"/>
                  <a:pt x="11782" y="6679"/>
                  <a:pt x="11782" y="5400"/>
                </a:cubicBezTo>
                <a:cubicBezTo>
                  <a:pt x="11782" y="4122"/>
                  <a:pt x="11123" y="3086"/>
                  <a:pt x="10309" y="30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4" name="Shape 3711">
            <a:extLst>
              <a:ext uri="{FF2B5EF4-FFF2-40B4-BE49-F238E27FC236}">
                <a16:creationId xmlns:a16="http://schemas.microsoft.com/office/drawing/2014/main" id="{7267A8CE-9138-78B9-FF92-E6F181D7AF88}"/>
              </a:ext>
            </a:extLst>
          </p:cNvPr>
          <p:cNvSpPr/>
          <p:nvPr/>
        </p:nvSpPr>
        <p:spPr>
          <a:xfrm>
            <a:off x="8003670" y="1758668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4"/>
                </a:lnTo>
                <a:lnTo>
                  <a:pt x="19636" y="5878"/>
                </a:lnTo>
                <a:lnTo>
                  <a:pt x="20618" y="5106"/>
                </a:lnTo>
                <a:cubicBezTo>
                  <a:pt x="20618" y="5106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10"/>
                </a:lnTo>
                <a:lnTo>
                  <a:pt x="16691" y="8192"/>
                </a:lnTo>
                <a:lnTo>
                  <a:pt x="18655" y="6649"/>
                </a:lnTo>
                <a:cubicBezTo>
                  <a:pt x="18655" y="6649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1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1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20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20"/>
                  <a:pt x="16691" y="18514"/>
                </a:cubicBezTo>
                <a:lnTo>
                  <a:pt x="16691" y="15135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6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3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5" y="9257"/>
                  <a:pt x="2945" y="10984"/>
                  <a:pt x="2945" y="13114"/>
                </a:cubicBezTo>
                <a:cubicBezTo>
                  <a:pt x="2945" y="15245"/>
                  <a:pt x="4045" y="16971"/>
                  <a:pt x="5400" y="1697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5" name="Shape 3712">
            <a:extLst>
              <a:ext uri="{FF2B5EF4-FFF2-40B4-BE49-F238E27FC236}">
                <a16:creationId xmlns:a16="http://schemas.microsoft.com/office/drawing/2014/main" id="{89480A26-A353-5C9F-4D9B-24D20516226B}"/>
              </a:ext>
            </a:extLst>
          </p:cNvPr>
          <p:cNvSpPr/>
          <p:nvPr/>
        </p:nvSpPr>
        <p:spPr>
          <a:xfrm>
            <a:off x="8539322" y="1758668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7"/>
                </a:moveTo>
                <a:lnTo>
                  <a:pt x="16691" y="14139"/>
                </a:lnTo>
                <a:lnTo>
                  <a:pt x="16691" y="7463"/>
                </a:lnTo>
                <a:lnTo>
                  <a:pt x="20618" y="4995"/>
                </a:lnTo>
                <a:cubicBezTo>
                  <a:pt x="20618" y="4995"/>
                  <a:pt x="20618" y="16607"/>
                  <a:pt x="20618" y="16607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018" y="6230"/>
                </a:lnTo>
                <a:cubicBezTo>
                  <a:pt x="16013" y="6233"/>
                  <a:pt x="16007" y="6236"/>
                  <a:pt x="16002" y="6239"/>
                </a:cubicBezTo>
                <a:lnTo>
                  <a:pt x="15980" y="6253"/>
                </a:lnTo>
                <a:lnTo>
                  <a:pt x="15983" y="6260"/>
                </a:lnTo>
                <a:cubicBezTo>
                  <a:pt x="15822" y="6387"/>
                  <a:pt x="15709" y="6642"/>
                  <a:pt x="15709" y="6943"/>
                </a:cubicBezTo>
                <a:lnTo>
                  <a:pt x="15709" y="14657"/>
                </a:lnTo>
                <a:cubicBezTo>
                  <a:pt x="15709" y="14960"/>
                  <a:pt x="15822" y="15213"/>
                  <a:pt x="15983" y="15341"/>
                </a:cubicBezTo>
                <a:lnTo>
                  <a:pt x="15980" y="15347"/>
                </a:lnTo>
                <a:lnTo>
                  <a:pt x="16002" y="15361"/>
                </a:lnTo>
                <a:cubicBezTo>
                  <a:pt x="16007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1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4"/>
                  <a:pt x="1421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4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20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20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6" name="Shape 3713">
            <a:extLst>
              <a:ext uri="{FF2B5EF4-FFF2-40B4-BE49-F238E27FC236}">
                <a16:creationId xmlns:a16="http://schemas.microsoft.com/office/drawing/2014/main" id="{82B900CB-468C-25CF-D702-83E56B7DDA7C}"/>
              </a:ext>
            </a:extLst>
          </p:cNvPr>
          <p:cNvSpPr/>
          <p:nvPr/>
        </p:nvSpPr>
        <p:spPr>
          <a:xfrm>
            <a:off x="9074974" y="1720407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8"/>
                  <a:pt x="6873" y="10260"/>
                </a:cubicBezTo>
                <a:cubicBezTo>
                  <a:pt x="6873" y="9963"/>
                  <a:pt x="6653" y="9720"/>
                  <a:pt x="6382" y="9720"/>
                </a:cubicBezTo>
                <a:cubicBezTo>
                  <a:pt x="6110" y="9720"/>
                  <a:pt x="5891" y="9963"/>
                  <a:pt x="5891" y="10260"/>
                </a:cubicBezTo>
                <a:cubicBezTo>
                  <a:pt x="5891" y="10558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3"/>
                  <a:pt x="3927" y="11340"/>
                </a:cubicBezTo>
                <a:cubicBezTo>
                  <a:pt x="3927" y="11638"/>
                  <a:pt x="3708" y="11880"/>
                  <a:pt x="3436" y="11880"/>
                </a:cubicBezTo>
                <a:cubicBezTo>
                  <a:pt x="3165" y="11880"/>
                  <a:pt x="2945" y="11638"/>
                  <a:pt x="2945" y="11340"/>
                </a:cubicBezTo>
                <a:cubicBezTo>
                  <a:pt x="2945" y="11043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3"/>
                  <a:pt x="1964" y="18900"/>
                </a:cubicBezTo>
                <a:cubicBezTo>
                  <a:pt x="1964" y="19198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8"/>
                  <a:pt x="14727" y="18900"/>
                </a:cubicBezTo>
                <a:cubicBezTo>
                  <a:pt x="14727" y="18603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1"/>
                  <a:pt x="8342" y="6404"/>
                </a:cubicBezTo>
                <a:cubicBezTo>
                  <a:pt x="8562" y="6843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9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2"/>
                  <a:pt x="8345" y="2231"/>
                </a:cubicBezTo>
                <a:cubicBezTo>
                  <a:pt x="7676" y="902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9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6"/>
                  <a:pt x="21030" y="19440"/>
                  <a:pt x="21109" y="19440"/>
                </a:cubicBezTo>
                <a:cubicBezTo>
                  <a:pt x="21380" y="19440"/>
                  <a:pt x="21600" y="19198"/>
                  <a:pt x="21600" y="18900"/>
                </a:cubicBezTo>
                <a:lnTo>
                  <a:pt x="21600" y="10260"/>
                </a:lnTo>
                <a:cubicBezTo>
                  <a:pt x="21600" y="9963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7" name="Shape 3714">
            <a:extLst>
              <a:ext uri="{FF2B5EF4-FFF2-40B4-BE49-F238E27FC236}">
                <a16:creationId xmlns:a16="http://schemas.microsoft.com/office/drawing/2014/main" id="{33F2F37E-4A41-1F13-F96C-DAE76B8FBE79}"/>
              </a:ext>
            </a:extLst>
          </p:cNvPr>
          <p:cNvSpPr/>
          <p:nvPr/>
        </p:nvSpPr>
        <p:spPr>
          <a:xfrm>
            <a:off x="9674395" y="1707653"/>
            <a:ext cx="15304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8" name="Shape 3715">
            <a:extLst>
              <a:ext uri="{FF2B5EF4-FFF2-40B4-BE49-F238E27FC236}">
                <a16:creationId xmlns:a16="http://schemas.microsoft.com/office/drawing/2014/main" id="{A3C11AF2-66CF-50A9-0172-4ADC3AB9665D}"/>
              </a:ext>
            </a:extLst>
          </p:cNvPr>
          <p:cNvSpPr/>
          <p:nvPr/>
        </p:nvSpPr>
        <p:spPr>
          <a:xfrm>
            <a:off x="10184540" y="1707653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9" name="Shape 3716">
            <a:extLst>
              <a:ext uri="{FF2B5EF4-FFF2-40B4-BE49-F238E27FC236}">
                <a16:creationId xmlns:a16="http://schemas.microsoft.com/office/drawing/2014/main" id="{EB6062D5-5374-5E32-A071-589DE6F1538B}"/>
              </a:ext>
            </a:extLst>
          </p:cNvPr>
          <p:cNvSpPr/>
          <p:nvPr/>
        </p:nvSpPr>
        <p:spPr>
          <a:xfrm>
            <a:off x="10681931" y="1745914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3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3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0" name="Shape 3717">
            <a:extLst>
              <a:ext uri="{FF2B5EF4-FFF2-40B4-BE49-F238E27FC236}">
                <a16:creationId xmlns:a16="http://schemas.microsoft.com/office/drawing/2014/main" id="{999818E0-1A29-A265-AAE0-67A6F8D8C0AB}"/>
              </a:ext>
            </a:extLst>
          </p:cNvPr>
          <p:cNvSpPr/>
          <p:nvPr/>
        </p:nvSpPr>
        <p:spPr>
          <a:xfrm>
            <a:off x="11217583" y="170765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1" name="Shape 3718">
            <a:extLst>
              <a:ext uri="{FF2B5EF4-FFF2-40B4-BE49-F238E27FC236}">
                <a16:creationId xmlns:a16="http://schemas.microsoft.com/office/drawing/2014/main" id="{B405D440-E6F3-2B29-A178-BC09AB9FCBFA}"/>
              </a:ext>
            </a:extLst>
          </p:cNvPr>
          <p:cNvSpPr/>
          <p:nvPr/>
        </p:nvSpPr>
        <p:spPr>
          <a:xfrm>
            <a:off x="6396713" y="224330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4" y="5201"/>
                </a:moveTo>
                <a:cubicBezTo>
                  <a:pt x="10711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4"/>
                </a:lnTo>
                <a:cubicBezTo>
                  <a:pt x="8343" y="4401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1"/>
                  <a:pt x="8088" y="5349"/>
                  <a:pt x="8210" y="5382"/>
                </a:cubicBezTo>
                <a:lnTo>
                  <a:pt x="8964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9"/>
                  <a:pt x="8836" y="8627"/>
                  <a:pt x="8836" y="7855"/>
                </a:cubicBezTo>
                <a:cubicBezTo>
                  <a:pt x="8836" y="7221"/>
                  <a:pt x="9142" y="6666"/>
                  <a:pt x="9609" y="6309"/>
                </a:cubicBezTo>
                <a:lnTo>
                  <a:pt x="9335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9"/>
                  <a:pt x="9820" y="8019"/>
                  <a:pt x="10055" y="7883"/>
                </a:cubicBezTo>
                <a:cubicBezTo>
                  <a:pt x="10172" y="7815"/>
                  <a:pt x="10251" y="7707"/>
                  <a:pt x="10284" y="7585"/>
                </a:cubicBezTo>
                <a:lnTo>
                  <a:pt x="10823" y="5574"/>
                </a:lnTo>
                <a:cubicBezTo>
                  <a:pt x="10855" y="5452"/>
                  <a:pt x="10841" y="5319"/>
                  <a:pt x="10774" y="5201"/>
                </a:cubicBezTo>
                <a:moveTo>
                  <a:pt x="13421" y="10344"/>
                </a:moveTo>
                <a:lnTo>
                  <a:pt x="12630" y="10132"/>
                </a:lnTo>
                <a:cubicBezTo>
                  <a:pt x="13306" y="9599"/>
                  <a:pt x="13745" y="8785"/>
                  <a:pt x="13745" y="7855"/>
                </a:cubicBezTo>
                <a:cubicBezTo>
                  <a:pt x="13745" y="6644"/>
                  <a:pt x="13013" y="5604"/>
                  <a:pt x="11967" y="5153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4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7"/>
                </a:lnTo>
                <a:cubicBezTo>
                  <a:pt x="11142" y="10765"/>
                  <a:pt x="11157" y="10762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5" y="11107"/>
                  <a:pt x="13855" y="10807"/>
                  <a:pt x="13719" y="10573"/>
                </a:cubicBezTo>
                <a:cubicBezTo>
                  <a:pt x="13651" y="10455"/>
                  <a:pt x="13542" y="10376"/>
                  <a:pt x="13421" y="1034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2" name="Shape 3719">
            <a:extLst>
              <a:ext uri="{FF2B5EF4-FFF2-40B4-BE49-F238E27FC236}">
                <a16:creationId xmlns:a16="http://schemas.microsoft.com/office/drawing/2014/main" id="{A0F43A1E-676C-FA55-6471-D20001325B2D}"/>
              </a:ext>
            </a:extLst>
          </p:cNvPr>
          <p:cNvSpPr/>
          <p:nvPr/>
        </p:nvSpPr>
        <p:spPr>
          <a:xfrm>
            <a:off x="6932365" y="224330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2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8"/>
                  <a:pt x="11071" y="3927"/>
                  <a:pt x="10800" y="3927"/>
                </a:cubicBezTo>
                <a:cubicBezTo>
                  <a:pt x="10529" y="3927"/>
                  <a:pt x="10309" y="4148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2"/>
                  <a:pt x="8972" y="8836"/>
                  <a:pt x="8836" y="8836"/>
                </a:cubicBezTo>
                <a:cubicBezTo>
                  <a:pt x="8566" y="8836"/>
                  <a:pt x="8345" y="9057"/>
                  <a:pt x="8345" y="9327"/>
                </a:cubicBezTo>
                <a:cubicBezTo>
                  <a:pt x="8345" y="9463"/>
                  <a:pt x="8401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4" y="11782"/>
                  <a:pt x="10800" y="11782"/>
                </a:cubicBezTo>
                <a:cubicBezTo>
                  <a:pt x="10936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199" y="9586"/>
                  <a:pt x="13255" y="9463"/>
                  <a:pt x="13255" y="9327"/>
                </a:cubicBezTo>
                <a:cubicBezTo>
                  <a:pt x="13255" y="9057"/>
                  <a:pt x="13034" y="8836"/>
                  <a:pt x="12764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3" name="Shape 3720">
            <a:extLst>
              <a:ext uri="{FF2B5EF4-FFF2-40B4-BE49-F238E27FC236}">
                <a16:creationId xmlns:a16="http://schemas.microsoft.com/office/drawing/2014/main" id="{2ED91D04-BBF0-1CE7-DA0E-F5001D4E4454}"/>
              </a:ext>
            </a:extLst>
          </p:cNvPr>
          <p:cNvSpPr/>
          <p:nvPr/>
        </p:nvSpPr>
        <p:spPr>
          <a:xfrm>
            <a:off x="7468017" y="224330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6" y="3927"/>
                  <a:pt x="10800" y="3927"/>
                </a:cubicBezTo>
                <a:cubicBezTo>
                  <a:pt x="10664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1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30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30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199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4" name="Shape 3721">
            <a:extLst>
              <a:ext uri="{FF2B5EF4-FFF2-40B4-BE49-F238E27FC236}">
                <a16:creationId xmlns:a16="http://schemas.microsoft.com/office/drawing/2014/main" id="{81ECCBE6-F7A9-20E9-5E4C-111390B19AC3}"/>
              </a:ext>
            </a:extLst>
          </p:cNvPr>
          <p:cNvSpPr/>
          <p:nvPr/>
        </p:nvSpPr>
        <p:spPr>
          <a:xfrm>
            <a:off x="8003670" y="224330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9"/>
                </a:lnTo>
                <a:cubicBezTo>
                  <a:pt x="9763" y="6150"/>
                  <a:pt x="9818" y="6027"/>
                  <a:pt x="9818" y="5891"/>
                </a:cubicBezTo>
                <a:cubicBezTo>
                  <a:pt x="9818" y="5621"/>
                  <a:pt x="9598" y="5400"/>
                  <a:pt x="9327" y="5400"/>
                </a:cubicBezTo>
                <a:cubicBezTo>
                  <a:pt x="9192" y="5400"/>
                  <a:pt x="9069" y="5456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19"/>
                  <a:pt x="6873" y="7855"/>
                </a:cubicBezTo>
                <a:cubicBezTo>
                  <a:pt x="6873" y="7991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4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5" name="Shape 3722">
            <a:extLst>
              <a:ext uri="{FF2B5EF4-FFF2-40B4-BE49-F238E27FC236}">
                <a16:creationId xmlns:a16="http://schemas.microsoft.com/office/drawing/2014/main" id="{0C8ABA5B-6B4C-A802-E41F-97420FD187A9}"/>
              </a:ext>
            </a:extLst>
          </p:cNvPr>
          <p:cNvSpPr/>
          <p:nvPr/>
        </p:nvSpPr>
        <p:spPr>
          <a:xfrm>
            <a:off x="8539322" y="2243305"/>
            <a:ext cx="28057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6"/>
                  <a:pt x="12408" y="5400"/>
                  <a:pt x="12273" y="5400"/>
                </a:cubicBezTo>
                <a:cubicBezTo>
                  <a:pt x="12001" y="5400"/>
                  <a:pt x="11782" y="5621"/>
                  <a:pt x="11782" y="5891"/>
                </a:cubicBezTo>
                <a:cubicBezTo>
                  <a:pt x="11782" y="6027"/>
                  <a:pt x="11837" y="6150"/>
                  <a:pt x="11926" y="6239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4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1"/>
                  <a:pt x="14727" y="7855"/>
                </a:cubicBezTo>
                <a:cubicBezTo>
                  <a:pt x="14727" y="7719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4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4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7" y="18655"/>
                </a:lnTo>
                <a:lnTo>
                  <a:pt x="8837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6" name="Shape 3723">
            <a:extLst>
              <a:ext uri="{FF2B5EF4-FFF2-40B4-BE49-F238E27FC236}">
                <a16:creationId xmlns:a16="http://schemas.microsoft.com/office/drawing/2014/main" id="{01A56711-E52F-CD0B-152F-656E21316C8C}"/>
              </a:ext>
            </a:extLst>
          </p:cNvPr>
          <p:cNvSpPr/>
          <p:nvPr/>
        </p:nvSpPr>
        <p:spPr>
          <a:xfrm>
            <a:off x="9074974" y="224330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2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19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2"/>
                  <a:pt x="7004" y="15709"/>
                  <a:pt x="10800" y="15709"/>
                </a:cubicBezTo>
                <a:cubicBezTo>
                  <a:pt x="14596" y="15709"/>
                  <a:pt x="17673" y="13512"/>
                  <a:pt x="17673" y="10800"/>
                </a:cubicBezTo>
                <a:cubicBezTo>
                  <a:pt x="17673" y="9879"/>
                  <a:pt x="17310" y="9019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1"/>
                  <a:pt x="9818" y="10800"/>
                </a:cubicBezTo>
                <a:cubicBezTo>
                  <a:pt x="9818" y="10530"/>
                  <a:pt x="10258" y="10309"/>
                  <a:pt x="10800" y="10309"/>
                </a:cubicBezTo>
                <a:cubicBezTo>
                  <a:pt x="11342" y="10309"/>
                  <a:pt x="11782" y="10530"/>
                  <a:pt x="11782" y="10800"/>
                </a:cubicBezTo>
                <a:cubicBezTo>
                  <a:pt x="11782" y="11071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7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7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30"/>
                  <a:pt x="18655" y="16200"/>
                </a:cubicBezTo>
                <a:cubicBezTo>
                  <a:pt x="18655" y="16471"/>
                  <a:pt x="18874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5930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30"/>
                  <a:pt x="1964" y="16200"/>
                </a:cubicBezTo>
                <a:cubicBezTo>
                  <a:pt x="1964" y="16471"/>
                  <a:pt x="2183" y="16691"/>
                  <a:pt x="2455" y="16691"/>
                </a:cubicBezTo>
                <a:cubicBezTo>
                  <a:pt x="2726" y="16691"/>
                  <a:pt x="2945" y="16471"/>
                  <a:pt x="2945" y="16200"/>
                </a:cubicBezTo>
                <a:cubicBezTo>
                  <a:pt x="2945" y="15930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7" name="Shape 3724">
            <a:extLst>
              <a:ext uri="{FF2B5EF4-FFF2-40B4-BE49-F238E27FC236}">
                <a16:creationId xmlns:a16="http://schemas.microsoft.com/office/drawing/2014/main" id="{9865966F-E166-DC1C-7C60-2E464A945BE8}"/>
              </a:ext>
            </a:extLst>
          </p:cNvPr>
          <p:cNvSpPr/>
          <p:nvPr/>
        </p:nvSpPr>
        <p:spPr>
          <a:xfrm>
            <a:off x="9610626" y="224330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4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4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8" name="Shape 3725">
            <a:extLst>
              <a:ext uri="{FF2B5EF4-FFF2-40B4-BE49-F238E27FC236}">
                <a16:creationId xmlns:a16="http://schemas.microsoft.com/office/drawing/2014/main" id="{18406ACE-9B06-27EF-B0C0-E7D94F0B1FA1}"/>
              </a:ext>
            </a:extLst>
          </p:cNvPr>
          <p:cNvSpPr/>
          <p:nvPr/>
        </p:nvSpPr>
        <p:spPr>
          <a:xfrm>
            <a:off x="10146279" y="224330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4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4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9" name="Shape 3726">
            <a:extLst>
              <a:ext uri="{FF2B5EF4-FFF2-40B4-BE49-F238E27FC236}">
                <a16:creationId xmlns:a16="http://schemas.microsoft.com/office/drawing/2014/main" id="{EF164DA3-82BC-F8F5-44BC-AA510E9FE27D}"/>
              </a:ext>
            </a:extLst>
          </p:cNvPr>
          <p:cNvSpPr/>
          <p:nvPr/>
        </p:nvSpPr>
        <p:spPr>
          <a:xfrm>
            <a:off x="10681931" y="2268813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70"/>
                  <a:pt x="17892" y="6000"/>
                  <a:pt x="18164" y="6000"/>
                </a:cubicBezTo>
                <a:cubicBezTo>
                  <a:pt x="18435" y="6000"/>
                  <a:pt x="18655" y="6270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6"/>
                  <a:pt x="16691" y="6600"/>
                </a:cubicBezTo>
                <a:cubicBezTo>
                  <a:pt x="16691" y="7595"/>
                  <a:pt x="17351" y="8400"/>
                  <a:pt x="18164" y="8400"/>
                </a:cubicBezTo>
                <a:cubicBezTo>
                  <a:pt x="18977" y="8400"/>
                  <a:pt x="19636" y="7595"/>
                  <a:pt x="19636" y="6600"/>
                </a:cubicBezTo>
                <a:cubicBezTo>
                  <a:pt x="19636" y="5606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70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70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2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2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9"/>
                  <a:pt x="9173" y="15600"/>
                  <a:pt x="10800" y="15600"/>
                </a:cubicBezTo>
                <a:cubicBezTo>
                  <a:pt x="12426" y="15600"/>
                  <a:pt x="13745" y="13989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70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70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0" name="Shape 3727">
            <a:extLst>
              <a:ext uri="{FF2B5EF4-FFF2-40B4-BE49-F238E27FC236}">
                <a16:creationId xmlns:a16="http://schemas.microsoft.com/office/drawing/2014/main" id="{6BD810FD-12FE-D8CD-6C62-B227091729F1}"/>
              </a:ext>
            </a:extLst>
          </p:cNvPr>
          <p:cNvSpPr/>
          <p:nvPr/>
        </p:nvSpPr>
        <p:spPr>
          <a:xfrm>
            <a:off x="11217583" y="224330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2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1" name="Shape 3728">
            <a:extLst>
              <a:ext uri="{FF2B5EF4-FFF2-40B4-BE49-F238E27FC236}">
                <a16:creationId xmlns:a16="http://schemas.microsoft.com/office/drawing/2014/main" id="{E149C481-2F06-9B73-D402-7EBF6A4825B5}"/>
              </a:ext>
            </a:extLst>
          </p:cNvPr>
          <p:cNvSpPr/>
          <p:nvPr/>
        </p:nvSpPr>
        <p:spPr>
          <a:xfrm>
            <a:off x="6396713" y="277895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4"/>
                </a:lnTo>
                <a:lnTo>
                  <a:pt x="19636" y="17674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9" y="13745"/>
                  <a:pt x="9818" y="14186"/>
                  <a:pt x="9818" y="14727"/>
                </a:cubicBezTo>
                <a:cubicBezTo>
                  <a:pt x="9818" y="15269"/>
                  <a:pt x="9379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3"/>
                  <a:pt x="7752" y="16691"/>
                  <a:pt x="8836" y="16691"/>
                </a:cubicBezTo>
                <a:cubicBezTo>
                  <a:pt x="9921" y="16691"/>
                  <a:pt x="10800" y="15813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1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3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3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2" name="Shape 3729">
            <a:extLst>
              <a:ext uri="{FF2B5EF4-FFF2-40B4-BE49-F238E27FC236}">
                <a16:creationId xmlns:a16="http://schemas.microsoft.com/office/drawing/2014/main" id="{69D060E1-A48E-DEA8-F59B-84A71611E8F1}"/>
              </a:ext>
            </a:extLst>
          </p:cNvPr>
          <p:cNvSpPr/>
          <p:nvPr/>
        </p:nvSpPr>
        <p:spPr>
          <a:xfrm>
            <a:off x="6932365" y="277895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3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3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8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9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3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30"/>
                  <a:pt x="13745" y="5400"/>
                </a:cubicBezTo>
                <a:cubicBezTo>
                  <a:pt x="13745" y="5671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3"/>
                  <a:pt x="9716" y="16691"/>
                  <a:pt x="10800" y="16691"/>
                </a:cubicBezTo>
                <a:cubicBezTo>
                  <a:pt x="11884" y="16691"/>
                  <a:pt x="12764" y="15813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8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1"/>
                  <a:pt x="7855" y="5400"/>
                </a:cubicBezTo>
                <a:cubicBezTo>
                  <a:pt x="7855" y="5130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3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9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3" name="Shape 3730">
            <a:extLst>
              <a:ext uri="{FF2B5EF4-FFF2-40B4-BE49-F238E27FC236}">
                <a16:creationId xmlns:a16="http://schemas.microsoft.com/office/drawing/2014/main" id="{AFC226E7-1DE8-61B2-23D6-5CDA2D9838C1}"/>
              </a:ext>
            </a:extLst>
          </p:cNvPr>
          <p:cNvSpPr/>
          <p:nvPr/>
        </p:nvSpPr>
        <p:spPr>
          <a:xfrm>
            <a:off x="7468017" y="277895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5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200"/>
                </a:moveTo>
                <a:cubicBezTo>
                  <a:pt x="12103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7"/>
                  <a:pt x="11716" y="6200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4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9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9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1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2" y="3927"/>
                  <a:pt x="17673" y="4367"/>
                  <a:pt x="17673" y="4909"/>
                </a:cubicBezTo>
                <a:cubicBezTo>
                  <a:pt x="17673" y="5451"/>
                  <a:pt x="18112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9" y="13745"/>
                  <a:pt x="9818" y="14186"/>
                  <a:pt x="9818" y="14727"/>
                </a:cubicBezTo>
                <a:cubicBezTo>
                  <a:pt x="9818" y="15269"/>
                  <a:pt x="9379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3"/>
                  <a:pt x="7752" y="16691"/>
                  <a:pt x="8836" y="16691"/>
                </a:cubicBezTo>
                <a:cubicBezTo>
                  <a:pt x="9921" y="16691"/>
                  <a:pt x="10800" y="15813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3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3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4" name="Shape 3731">
            <a:extLst>
              <a:ext uri="{FF2B5EF4-FFF2-40B4-BE49-F238E27FC236}">
                <a16:creationId xmlns:a16="http://schemas.microsoft.com/office/drawing/2014/main" id="{E4EF645B-C4A4-B457-7021-67E6566D21D2}"/>
              </a:ext>
            </a:extLst>
          </p:cNvPr>
          <p:cNvSpPr/>
          <p:nvPr/>
        </p:nvSpPr>
        <p:spPr>
          <a:xfrm>
            <a:off x="8003670" y="277895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4"/>
                  <a:pt x="20179" y="18655"/>
                  <a:pt x="19636" y="18655"/>
                </a:cubicBezTo>
                <a:lnTo>
                  <a:pt x="1964" y="18655"/>
                </a:lnTo>
                <a:cubicBezTo>
                  <a:pt x="1421" y="18655"/>
                  <a:pt x="982" y="18214"/>
                  <a:pt x="982" y="17673"/>
                </a:cubicBezTo>
                <a:lnTo>
                  <a:pt x="982" y="5891"/>
                </a:lnTo>
                <a:cubicBezTo>
                  <a:pt x="982" y="5349"/>
                  <a:pt x="1421" y="4909"/>
                  <a:pt x="1964" y="4909"/>
                </a:cubicBezTo>
                <a:lnTo>
                  <a:pt x="19636" y="4909"/>
                </a:lnTo>
                <a:cubicBezTo>
                  <a:pt x="20179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0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5" name="Shape 3732">
            <a:extLst>
              <a:ext uri="{FF2B5EF4-FFF2-40B4-BE49-F238E27FC236}">
                <a16:creationId xmlns:a16="http://schemas.microsoft.com/office/drawing/2014/main" id="{ADC8B40B-E1B1-8237-E29C-8019B10979AB}"/>
              </a:ext>
            </a:extLst>
          </p:cNvPr>
          <p:cNvSpPr/>
          <p:nvPr/>
        </p:nvSpPr>
        <p:spPr>
          <a:xfrm>
            <a:off x="8539322" y="277895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4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1" y="18655"/>
                  <a:pt x="982" y="18214"/>
                  <a:pt x="982" y="17673"/>
                </a:cubicBezTo>
                <a:lnTo>
                  <a:pt x="982" y="5891"/>
                </a:lnTo>
                <a:cubicBezTo>
                  <a:pt x="982" y="5349"/>
                  <a:pt x="1421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6" name="Shape 3733">
            <a:extLst>
              <a:ext uri="{FF2B5EF4-FFF2-40B4-BE49-F238E27FC236}">
                <a16:creationId xmlns:a16="http://schemas.microsoft.com/office/drawing/2014/main" id="{4AC45D5F-BF45-61FD-9691-6205B6F54B0D}"/>
              </a:ext>
            </a:extLst>
          </p:cNvPr>
          <p:cNvSpPr/>
          <p:nvPr/>
        </p:nvSpPr>
        <p:spPr>
          <a:xfrm>
            <a:off x="9074974" y="277895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2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2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7" name="Shape 3734">
            <a:extLst>
              <a:ext uri="{FF2B5EF4-FFF2-40B4-BE49-F238E27FC236}">
                <a16:creationId xmlns:a16="http://schemas.microsoft.com/office/drawing/2014/main" id="{A2A7D294-36DF-0543-554B-5CCE28AD5FC4}"/>
              </a:ext>
            </a:extLst>
          </p:cNvPr>
          <p:cNvSpPr/>
          <p:nvPr/>
        </p:nvSpPr>
        <p:spPr>
          <a:xfrm>
            <a:off x="9610626" y="2842726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8" name="Shape 3735">
            <a:extLst>
              <a:ext uri="{FF2B5EF4-FFF2-40B4-BE49-F238E27FC236}">
                <a16:creationId xmlns:a16="http://schemas.microsoft.com/office/drawing/2014/main" id="{DA60A778-3A55-4524-E770-5A73C80030D9}"/>
              </a:ext>
            </a:extLst>
          </p:cNvPr>
          <p:cNvSpPr/>
          <p:nvPr/>
        </p:nvSpPr>
        <p:spPr>
          <a:xfrm>
            <a:off x="10146279" y="2842726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9" name="Shape 3736">
            <a:extLst>
              <a:ext uri="{FF2B5EF4-FFF2-40B4-BE49-F238E27FC236}">
                <a16:creationId xmlns:a16="http://schemas.microsoft.com/office/drawing/2014/main" id="{03C764CC-FC84-59A0-9DCD-ACF1D61F36D9}"/>
              </a:ext>
            </a:extLst>
          </p:cNvPr>
          <p:cNvSpPr/>
          <p:nvPr/>
        </p:nvSpPr>
        <p:spPr>
          <a:xfrm>
            <a:off x="10681931" y="2842726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0" name="Shape 3737">
            <a:extLst>
              <a:ext uri="{FF2B5EF4-FFF2-40B4-BE49-F238E27FC236}">
                <a16:creationId xmlns:a16="http://schemas.microsoft.com/office/drawing/2014/main" id="{C5A51517-CA48-642A-0950-4CDC302CAE17}"/>
              </a:ext>
            </a:extLst>
          </p:cNvPr>
          <p:cNvSpPr/>
          <p:nvPr/>
        </p:nvSpPr>
        <p:spPr>
          <a:xfrm>
            <a:off x="11217583" y="2842726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1" name="Shape 3738">
            <a:extLst>
              <a:ext uri="{FF2B5EF4-FFF2-40B4-BE49-F238E27FC236}">
                <a16:creationId xmlns:a16="http://schemas.microsoft.com/office/drawing/2014/main" id="{FCFE4DA8-25DE-6341-2768-34E90A681FB2}"/>
              </a:ext>
            </a:extLst>
          </p:cNvPr>
          <p:cNvSpPr/>
          <p:nvPr/>
        </p:nvSpPr>
        <p:spPr>
          <a:xfrm>
            <a:off x="6396713" y="3378378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5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2"/>
                </a:lnTo>
                <a:cubicBezTo>
                  <a:pt x="21160" y="14402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2" name="Shape 3739">
            <a:extLst>
              <a:ext uri="{FF2B5EF4-FFF2-40B4-BE49-F238E27FC236}">
                <a16:creationId xmlns:a16="http://schemas.microsoft.com/office/drawing/2014/main" id="{F2371A0B-F174-2372-56AF-D4F76F693FF2}"/>
              </a:ext>
            </a:extLst>
          </p:cNvPr>
          <p:cNvSpPr/>
          <p:nvPr/>
        </p:nvSpPr>
        <p:spPr>
          <a:xfrm>
            <a:off x="6932365" y="3378378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5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2"/>
                </a:lnTo>
                <a:cubicBezTo>
                  <a:pt x="21160" y="14402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3" name="Shape 3740">
            <a:extLst>
              <a:ext uri="{FF2B5EF4-FFF2-40B4-BE49-F238E27FC236}">
                <a16:creationId xmlns:a16="http://schemas.microsoft.com/office/drawing/2014/main" id="{8AEC0273-3C7B-0269-491C-D449A250E5AB}"/>
              </a:ext>
            </a:extLst>
          </p:cNvPr>
          <p:cNvSpPr/>
          <p:nvPr/>
        </p:nvSpPr>
        <p:spPr>
          <a:xfrm>
            <a:off x="7480771" y="3314610"/>
            <a:ext cx="255073" cy="28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9"/>
                  <a:pt x="12420" y="2669"/>
                </a:cubicBezTo>
                <a:cubicBezTo>
                  <a:pt x="12420" y="2941"/>
                  <a:pt x="12662" y="3160"/>
                  <a:pt x="12960" y="3160"/>
                </a:cubicBezTo>
                <a:lnTo>
                  <a:pt x="12960" y="3173"/>
                </a:lnTo>
                <a:cubicBezTo>
                  <a:pt x="17287" y="4066"/>
                  <a:pt x="20520" y="7577"/>
                  <a:pt x="20520" y="11781"/>
                </a:cubicBezTo>
                <a:cubicBezTo>
                  <a:pt x="20520" y="16661"/>
                  <a:pt x="16168" y="20617"/>
                  <a:pt x="10800" y="20617"/>
                </a:cubicBezTo>
                <a:cubicBezTo>
                  <a:pt x="5432" y="20617"/>
                  <a:pt x="1080" y="16661"/>
                  <a:pt x="1080" y="11781"/>
                </a:cubicBezTo>
                <a:cubicBezTo>
                  <a:pt x="1080" y="7577"/>
                  <a:pt x="4313" y="4066"/>
                  <a:pt x="8640" y="3173"/>
                </a:cubicBezTo>
                <a:lnTo>
                  <a:pt x="8640" y="3160"/>
                </a:lnTo>
                <a:cubicBezTo>
                  <a:pt x="8938" y="3160"/>
                  <a:pt x="9180" y="2941"/>
                  <a:pt x="9180" y="2669"/>
                </a:cubicBezTo>
                <a:cubicBezTo>
                  <a:pt x="9180" y="2399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2"/>
                  <a:pt x="0" y="11781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1"/>
                </a:cubicBezTo>
                <a:cubicBezTo>
                  <a:pt x="21600" y="7032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1"/>
                  <a:pt x="11098" y="0"/>
                  <a:pt x="10800" y="0"/>
                </a:cubicBezTo>
                <a:cubicBezTo>
                  <a:pt x="10502" y="0"/>
                  <a:pt x="10260" y="221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4" name="Shape 3741">
            <a:extLst>
              <a:ext uri="{FF2B5EF4-FFF2-40B4-BE49-F238E27FC236}">
                <a16:creationId xmlns:a16="http://schemas.microsoft.com/office/drawing/2014/main" id="{3E852EB0-3229-9958-6D8D-D96297CAC2B7}"/>
              </a:ext>
            </a:extLst>
          </p:cNvPr>
          <p:cNvSpPr/>
          <p:nvPr/>
        </p:nvSpPr>
        <p:spPr>
          <a:xfrm>
            <a:off x="8003670" y="3352871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5" name="Shape 3742">
            <a:extLst>
              <a:ext uri="{FF2B5EF4-FFF2-40B4-BE49-F238E27FC236}">
                <a16:creationId xmlns:a16="http://schemas.microsoft.com/office/drawing/2014/main" id="{FB28D71F-25FC-1543-CCEF-789635AA38D9}"/>
              </a:ext>
            </a:extLst>
          </p:cNvPr>
          <p:cNvSpPr/>
          <p:nvPr/>
        </p:nvSpPr>
        <p:spPr>
          <a:xfrm>
            <a:off x="8539322" y="3314610"/>
            <a:ext cx="280580" cy="28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5" y="15276"/>
                  <a:pt x="10995" y="15081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5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2"/>
                </a:moveTo>
                <a:cubicBezTo>
                  <a:pt x="12585" y="13118"/>
                  <a:pt x="12764" y="12471"/>
                  <a:pt x="12764" y="11781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2"/>
                  <a:pt x="12273" y="13682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7"/>
                  <a:pt x="4909" y="11781"/>
                </a:cubicBezTo>
                <a:cubicBezTo>
                  <a:pt x="4909" y="12776"/>
                  <a:pt x="5282" y="13682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8"/>
                  <a:pt x="8836" y="15708"/>
                </a:cubicBezTo>
                <a:cubicBezTo>
                  <a:pt x="9003" y="15708"/>
                  <a:pt x="9166" y="15695"/>
                  <a:pt x="9327" y="15675"/>
                </a:cubicBezTo>
                <a:lnTo>
                  <a:pt x="9327" y="7889"/>
                </a:lnTo>
                <a:cubicBezTo>
                  <a:pt x="9166" y="7869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8"/>
                </a:lnTo>
                <a:lnTo>
                  <a:pt x="20618" y="15708"/>
                </a:lnTo>
                <a:cubicBezTo>
                  <a:pt x="21160" y="15708"/>
                  <a:pt x="21600" y="15269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1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1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2"/>
                  <a:pt x="15709" y="11781"/>
                </a:cubicBezTo>
                <a:cubicBezTo>
                  <a:pt x="15709" y="7987"/>
                  <a:pt x="12632" y="4909"/>
                  <a:pt x="8836" y="4909"/>
                </a:cubicBezTo>
                <a:cubicBezTo>
                  <a:pt x="5041" y="4909"/>
                  <a:pt x="1964" y="7987"/>
                  <a:pt x="1964" y="11781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5"/>
                </a:lnTo>
                <a:cubicBezTo>
                  <a:pt x="17906" y="21544"/>
                  <a:pt x="18028" y="21600"/>
                  <a:pt x="18164" y="21600"/>
                </a:cubicBezTo>
                <a:cubicBezTo>
                  <a:pt x="18434" y="21600"/>
                  <a:pt x="18655" y="21379"/>
                  <a:pt x="18655" y="21108"/>
                </a:cubicBezTo>
                <a:cubicBezTo>
                  <a:pt x="18655" y="20973"/>
                  <a:pt x="18600" y="20850"/>
                  <a:pt x="18511" y="20761"/>
                </a:cubicBezTo>
                <a:cubicBezTo>
                  <a:pt x="18511" y="20761"/>
                  <a:pt x="14027" y="16277"/>
                  <a:pt x="14027" y="16277"/>
                </a:cubicBezTo>
                <a:close/>
                <a:moveTo>
                  <a:pt x="17673" y="15708"/>
                </a:moveTo>
                <a:lnTo>
                  <a:pt x="18655" y="15708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8"/>
                  <a:pt x="17673" y="15708"/>
                </a:cubicBezTo>
                <a:close/>
                <a:moveTo>
                  <a:pt x="16691" y="15708"/>
                </a:moveTo>
                <a:lnTo>
                  <a:pt x="16691" y="11782"/>
                </a:lnTo>
                <a:cubicBezTo>
                  <a:pt x="16691" y="13214"/>
                  <a:pt x="16301" y="14553"/>
                  <a:pt x="15631" y="15708"/>
                </a:cubicBezTo>
                <a:cubicBezTo>
                  <a:pt x="15631" y="15708"/>
                  <a:pt x="16691" y="15708"/>
                  <a:pt x="16691" y="15708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20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8"/>
                </a:moveTo>
                <a:lnTo>
                  <a:pt x="2041" y="15708"/>
                </a:lnTo>
                <a:cubicBezTo>
                  <a:pt x="2016" y="15665"/>
                  <a:pt x="1988" y="15625"/>
                  <a:pt x="1964" y="15581"/>
                </a:cubicBezTo>
                <a:cubicBezTo>
                  <a:pt x="1964" y="15581"/>
                  <a:pt x="1964" y="15708"/>
                  <a:pt x="1964" y="15708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8"/>
                </a:lnTo>
                <a:cubicBezTo>
                  <a:pt x="12614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3"/>
                </a:cubicBezTo>
                <a:cubicBezTo>
                  <a:pt x="5891" y="4503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69"/>
                  <a:pt x="440" y="15708"/>
                  <a:pt x="982" y="15708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3"/>
                  <a:pt x="3131" y="6294"/>
                  <a:pt x="3927" y="565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6" name="Shape 3743">
            <a:extLst>
              <a:ext uri="{FF2B5EF4-FFF2-40B4-BE49-F238E27FC236}">
                <a16:creationId xmlns:a16="http://schemas.microsoft.com/office/drawing/2014/main" id="{24F94C28-D37B-1A7B-A88E-54C0175E4224}"/>
              </a:ext>
            </a:extLst>
          </p:cNvPr>
          <p:cNvSpPr/>
          <p:nvPr/>
        </p:nvSpPr>
        <p:spPr>
          <a:xfrm>
            <a:off x="9074974" y="3352871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7" name="Shape 3744">
            <a:extLst>
              <a:ext uri="{FF2B5EF4-FFF2-40B4-BE49-F238E27FC236}">
                <a16:creationId xmlns:a16="http://schemas.microsoft.com/office/drawing/2014/main" id="{2C8BDC49-536C-5F62-1BDE-147857A6CA6C}"/>
              </a:ext>
            </a:extLst>
          </p:cNvPr>
          <p:cNvSpPr/>
          <p:nvPr/>
        </p:nvSpPr>
        <p:spPr>
          <a:xfrm>
            <a:off x="9610626" y="331461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8" name="Shape 3745">
            <a:extLst>
              <a:ext uri="{FF2B5EF4-FFF2-40B4-BE49-F238E27FC236}">
                <a16:creationId xmlns:a16="http://schemas.microsoft.com/office/drawing/2014/main" id="{758A3534-8C59-64F1-1F75-F5F104F14BE2}"/>
              </a:ext>
            </a:extLst>
          </p:cNvPr>
          <p:cNvSpPr/>
          <p:nvPr/>
        </p:nvSpPr>
        <p:spPr>
          <a:xfrm>
            <a:off x="10159032" y="3314610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2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60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8"/>
                </a:lnTo>
                <a:cubicBezTo>
                  <a:pt x="11057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79"/>
                </a:cubicBezTo>
                <a:cubicBezTo>
                  <a:pt x="11880" y="1479"/>
                  <a:pt x="11880" y="20122"/>
                  <a:pt x="11880" y="20122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8"/>
                </a:lnTo>
                <a:lnTo>
                  <a:pt x="4559" y="6406"/>
                </a:lnTo>
                <a:lnTo>
                  <a:pt x="9720" y="2148"/>
                </a:lnTo>
                <a:cubicBezTo>
                  <a:pt x="9720" y="2148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1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80" y="0"/>
                  <a:pt x="10467" y="175"/>
                  <a:pt x="10170" y="452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3"/>
                  <a:pt x="3585" y="15697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1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2"/>
                  <a:pt x="21600" y="8345"/>
                </a:cubicBezTo>
                <a:cubicBezTo>
                  <a:pt x="21600" y="8075"/>
                  <a:pt x="21358" y="7855"/>
                  <a:pt x="21060" y="7855"/>
                </a:cubicBezTo>
                <a:cubicBezTo>
                  <a:pt x="20911" y="7855"/>
                  <a:pt x="20776" y="7910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10"/>
                  <a:pt x="15809" y="7855"/>
                  <a:pt x="15660" y="7855"/>
                </a:cubicBezTo>
                <a:cubicBezTo>
                  <a:pt x="15362" y="7855"/>
                  <a:pt x="15120" y="8075"/>
                  <a:pt x="15120" y="8345"/>
                </a:cubicBezTo>
                <a:cubicBezTo>
                  <a:pt x="15120" y="8482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7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7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9" name="Shape 3746">
            <a:extLst>
              <a:ext uri="{FF2B5EF4-FFF2-40B4-BE49-F238E27FC236}">
                <a16:creationId xmlns:a16="http://schemas.microsoft.com/office/drawing/2014/main" id="{0D506B4B-5903-2322-097A-6E6B6485415F}"/>
              </a:ext>
            </a:extLst>
          </p:cNvPr>
          <p:cNvSpPr/>
          <p:nvPr/>
        </p:nvSpPr>
        <p:spPr>
          <a:xfrm>
            <a:off x="10745699" y="3314610"/>
            <a:ext cx="15311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2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60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8"/>
                </a:lnTo>
                <a:cubicBezTo>
                  <a:pt x="18421" y="1042"/>
                  <a:pt x="18641" y="988"/>
                  <a:pt x="18886" y="988"/>
                </a:cubicBezTo>
                <a:cubicBezTo>
                  <a:pt x="19385" y="988"/>
                  <a:pt x="19790" y="1208"/>
                  <a:pt x="19790" y="1479"/>
                </a:cubicBezTo>
                <a:cubicBezTo>
                  <a:pt x="19790" y="1479"/>
                  <a:pt x="19790" y="20122"/>
                  <a:pt x="19790" y="20122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8"/>
                </a:lnTo>
                <a:lnTo>
                  <a:pt x="7595" y="6406"/>
                </a:lnTo>
                <a:lnTo>
                  <a:pt x="16192" y="2148"/>
                </a:lnTo>
                <a:cubicBezTo>
                  <a:pt x="16192" y="2148"/>
                  <a:pt x="16192" y="19448"/>
                  <a:pt x="16192" y="19448"/>
                </a:cubicBezTo>
                <a:close/>
                <a:moveTo>
                  <a:pt x="5397" y="14649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1"/>
                  <a:pt x="3344" y="7316"/>
                  <a:pt x="5397" y="6952"/>
                </a:cubicBezTo>
                <a:cubicBezTo>
                  <a:pt x="5397" y="6952"/>
                  <a:pt x="5397" y="14649"/>
                  <a:pt x="5397" y="14649"/>
                </a:cubicBezTo>
                <a:close/>
                <a:moveTo>
                  <a:pt x="21589" y="1527"/>
                </a:moveTo>
                <a:cubicBezTo>
                  <a:pt x="21591" y="1508"/>
                  <a:pt x="21600" y="1491"/>
                  <a:pt x="21600" y="1472"/>
                </a:cubicBezTo>
                <a:cubicBezTo>
                  <a:pt x="21600" y="659"/>
                  <a:pt x="20386" y="0"/>
                  <a:pt x="18889" y="0"/>
                </a:cubicBezTo>
                <a:cubicBezTo>
                  <a:pt x="18123" y="0"/>
                  <a:pt x="17435" y="175"/>
                  <a:pt x="16942" y="452"/>
                </a:cubicBezTo>
                <a:lnTo>
                  <a:pt x="5939" y="5905"/>
                </a:lnTo>
                <a:cubicBezTo>
                  <a:pt x="2628" y="6051"/>
                  <a:pt x="0" y="8183"/>
                  <a:pt x="0" y="10800"/>
                </a:cubicBezTo>
                <a:cubicBezTo>
                  <a:pt x="0" y="13426"/>
                  <a:pt x="2646" y="15563"/>
                  <a:pt x="5972" y="15697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3"/>
                  <a:pt x="21589" y="20074"/>
                </a:cubicBezTo>
                <a:cubicBezTo>
                  <a:pt x="21589" y="20074"/>
                  <a:pt x="21589" y="1527"/>
                  <a:pt x="21589" y="152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0" name="Shape 3747">
            <a:extLst>
              <a:ext uri="{FF2B5EF4-FFF2-40B4-BE49-F238E27FC236}">
                <a16:creationId xmlns:a16="http://schemas.microsoft.com/office/drawing/2014/main" id="{E7649579-ABD0-F6B7-3BF7-3E3C46B3350B}"/>
              </a:ext>
            </a:extLst>
          </p:cNvPr>
          <p:cNvSpPr/>
          <p:nvPr/>
        </p:nvSpPr>
        <p:spPr>
          <a:xfrm>
            <a:off x="11255844" y="3314610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2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60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8"/>
                </a:lnTo>
                <a:cubicBezTo>
                  <a:pt x="13822" y="1042"/>
                  <a:pt x="13988" y="988"/>
                  <a:pt x="14171" y="988"/>
                </a:cubicBezTo>
                <a:cubicBezTo>
                  <a:pt x="14546" y="988"/>
                  <a:pt x="14850" y="1208"/>
                  <a:pt x="14850" y="1479"/>
                </a:cubicBezTo>
                <a:cubicBezTo>
                  <a:pt x="14850" y="1479"/>
                  <a:pt x="14850" y="20122"/>
                  <a:pt x="14850" y="20122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8"/>
                </a:lnTo>
                <a:lnTo>
                  <a:pt x="5699" y="6406"/>
                </a:lnTo>
                <a:lnTo>
                  <a:pt x="12150" y="2148"/>
                </a:lnTo>
                <a:cubicBezTo>
                  <a:pt x="12150" y="2148"/>
                  <a:pt x="12150" y="19448"/>
                  <a:pt x="12150" y="19448"/>
                </a:cubicBezTo>
                <a:close/>
                <a:moveTo>
                  <a:pt x="4050" y="14649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1"/>
                  <a:pt x="2509" y="7316"/>
                  <a:pt x="4050" y="6952"/>
                </a:cubicBezTo>
                <a:cubicBezTo>
                  <a:pt x="4050" y="6952"/>
                  <a:pt x="4050" y="14649"/>
                  <a:pt x="4050" y="14649"/>
                </a:cubicBezTo>
                <a:close/>
                <a:moveTo>
                  <a:pt x="16208" y="1472"/>
                </a:moveTo>
                <a:cubicBezTo>
                  <a:pt x="16208" y="659"/>
                  <a:pt x="15297" y="0"/>
                  <a:pt x="14174" y="0"/>
                </a:cubicBezTo>
                <a:cubicBezTo>
                  <a:pt x="13599" y="0"/>
                  <a:pt x="13083" y="175"/>
                  <a:pt x="12713" y="452"/>
                </a:cubicBezTo>
                <a:lnTo>
                  <a:pt x="4456" y="5905"/>
                </a:lnTo>
                <a:cubicBezTo>
                  <a:pt x="1972" y="6051"/>
                  <a:pt x="0" y="8183"/>
                  <a:pt x="0" y="10800"/>
                </a:cubicBezTo>
                <a:cubicBezTo>
                  <a:pt x="0" y="13426"/>
                  <a:pt x="1985" y="15563"/>
                  <a:pt x="4481" y="15697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3"/>
                  <a:pt x="16200" y="20074"/>
                </a:cubicBezTo>
                <a:lnTo>
                  <a:pt x="16200" y="1527"/>
                </a:lnTo>
                <a:cubicBezTo>
                  <a:pt x="16201" y="1508"/>
                  <a:pt x="16208" y="1491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5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4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7"/>
                  <a:pt x="21600" y="10800"/>
                </a:cubicBezTo>
                <a:cubicBezTo>
                  <a:pt x="21600" y="9174"/>
                  <a:pt x="20089" y="7855"/>
                  <a:pt x="18225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1" name="Shape 3748">
            <a:extLst>
              <a:ext uri="{FF2B5EF4-FFF2-40B4-BE49-F238E27FC236}">
                <a16:creationId xmlns:a16="http://schemas.microsoft.com/office/drawing/2014/main" id="{4E51286E-01AE-25BB-9939-7AD835F39049}"/>
              </a:ext>
            </a:extLst>
          </p:cNvPr>
          <p:cNvSpPr/>
          <p:nvPr/>
        </p:nvSpPr>
        <p:spPr>
          <a:xfrm>
            <a:off x="6409467" y="3850262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1" y="5554"/>
                  <a:pt x="17660" y="5774"/>
                  <a:pt x="17660" y="6044"/>
                </a:cubicBezTo>
                <a:cubicBezTo>
                  <a:pt x="17660" y="6217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6"/>
                  <a:pt x="17915" y="15146"/>
                </a:cubicBezTo>
                <a:lnTo>
                  <a:pt x="17920" y="15152"/>
                </a:lnTo>
                <a:cubicBezTo>
                  <a:pt x="17771" y="15239"/>
                  <a:pt x="17668" y="15384"/>
                  <a:pt x="17668" y="15557"/>
                </a:cubicBezTo>
                <a:cubicBezTo>
                  <a:pt x="17668" y="15827"/>
                  <a:pt x="17910" y="16047"/>
                  <a:pt x="18208" y="16047"/>
                </a:cubicBezTo>
                <a:cubicBezTo>
                  <a:pt x="18307" y="16047"/>
                  <a:pt x="18393" y="16017"/>
                  <a:pt x="18473" y="15975"/>
                </a:cubicBezTo>
                <a:lnTo>
                  <a:pt x="18481" y="15985"/>
                </a:lnTo>
                <a:cubicBezTo>
                  <a:pt x="20338" y="14990"/>
                  <a:pt x="21600" y="13042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2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8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79"/>
                </a:cubicBezTo>
                <a:cubicBezTo>
                  <a:pt x="11880" y="1479"/>
                  <a:pt x="11880" y="20122"/>
                  <a:pt x="11880" y="20122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8"/>
                </a:lnTo>
                <a:lnTo>
                  <a:pt x="4560" y="6406"/>
                </a:lnTo>
                <a:lnTo>
                  <a:pt x="9720" y="2148"/>
                </a:lnTo>
                <a:cubicBezTo>
                  <a:pt x="9720" y="2148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1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80" y="0"/>
                  <a:pt x="10466" y="175"/>
                  <a:pt x="10170" y="452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4" y="15697"/>
                </a:cubicBezTo>
                <a:lnTo>
                  <a:pt x="10170" y="21148"/>
                </a:lnTo>
                <a:cubicBezTo>
                  <a:pt x="10466" y="21426"/>
                  <a:pt x="10880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1"/>
                  <a:pt x="12966" y="147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2" name="Shape 3749">
            <a:extLst>
              <a:ext uri="{FF2B5EF4-FFF2-40B4-BE49-F238E27FC236}">
                <a16:creationId xmlns:a16="http://schemas.microsoft.com/office/drawing/2014/main" id="{E550B7B3-506A-7D25-E852-3B910BBD063A}"/>
              </a:ext>
            </a:extLst>
          </p:cNvPr>
          <p:cNvSpPr/>
          <p:nvPr/>
        </p:nvSpPr>
        <p:spPr>
          <a:xfrm>
            <a:off x="6932365" y="385026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2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8"/>
                </a:lnTo>
                <a:cubicBezTo>
                  <a:pt x="10053" y="1042"/>
                  <a:pt x="10172" y="988"/>
                  <a:pt x="10306" y="988"/>
                </a:cubicBezTo>
                <a:cubicBezTo>
                  <a:pt x="10579" y="988"/>
                  <a:pt x="10800" y="1208"/>
                  <a:pt x="10800" y="1479"/>
                </a:cubicBezTo>
                <a:cubicBezTo>
                  <a:pt x="10800" y="1479"/>
                  <a:pt x="10800" y="20122"/>
                  <a:pt x="10800" y="20122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6" y="6408"/>
                </a:lnTo>
                <a:lnTo>
                  <a:pt x="4144" y="6406"/>
                </a:lnTo>
                <a:lnTo>
                  <a:pt x="8836" y="2148"/>
                </a:lnTo>
                <a:cubicBezTo>
                  <a:pt x="8836" y="2148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1"/>
                  <a:pt x="1825" y="7316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9"/>
                  <a:pt x="11126" y="0"/>
                  <a:pt x="10308" y="0"/>
                </a:cubicBezTo>
                <a:cubicBezTo>
                  <a:pt x="9891" y="0"/>
                  <a:pt x="9515" y="175"/>
                  <a:pt x="9246" y="452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6"/>
                  <a:pt x="1443" y="15563"/>
                  <a:pt x="3259" y="15697"/>
                </a:cubicBezTo>
                <a:lnTo>
                  <a:pt x="9245" y="21148"/>
                </a:lnTo>
                <a:cubicBezTo>
                  <a:pt x="9514" y="21426"/>
                  <a:pt x="9891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3"/>
                  <a:pt x="11782" y="20074"/>
                </a:cubicBezTo>
                <a:lnTo>
                  <a:pt x="11782" y="1527"/>
                </a:lnTo>
                <a:cubicBezTo>
                  <a:pt x="11782" y="1508"/>
                  <a:pt x="11787" y="1491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5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4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4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2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7" y="5712"/>
                  <a:pt x="20618" y="8096"/>
                  <a:pt x="20618" y="10800"/>
                </a:cubicBezTo>
                <a:cubicBezTo>
                  <a:pt x="20618" y="13505"/>
                  <a:pt x="19336" y="15889"/>
                  <a:pt x="17385" y="17303"/>
                </a:cubicBezTo>
                <a:lnTo>
                  <a:pt x="17389" y="17309"/>
                </a:lnTo>
                <a:cubicBezTo>
                  <a:pt x="17275" y="17399"/>
                  <a:pt x="17197" y="17532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7" y="18179"/>
                  <a:pt x="17875" y="18143"/>
                  <a:pt x="17952" y="18092"/>
                </a:cubicBezTo>
                <a:lnTo>
                  <a:pt x="17957" y="18098"/>
                </a:lnTo>
                <a:cubicBezTo>
                  <a:pt x="17982" y="18080"/>
                  <a:pt x="18004" y="18058"/>
                  <a:pt x="18029" y="18040"/>
                </a:cubicBezTo>
                <a:cubicBezTo>
                  <a:pt x="18031" y="18037"/>
                  <a:pt x="18034" y="18036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6"/>
                  <a:pt x="17948" y="3495"/>
                </a:cubicBezTo>
                <a:moveTo>
                  <a:pt x="15811" y="5611"/>
                </a:moveTo>
                <a:lnTo>
                  <a:pt x="15803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2" y="5553"/>
                  <a:pt x="15072" y="5774"/>
                  <a:pt x="15072" y="6044"/>
                </a:cubicBezTo>
                <a:cubicBezTo>
                  <a:pt x="15072" y="6217"/>
                  <a:pt x="15166" y="6361"/>
                  <a:pt x="15300" y="6449"/>
                </a:cubicBezTo>
                <a:lnTo>
                  <a:pt x="15299" y="6451"/>
                </a:lnTo>
                <a:cubicBezTo>
                  <a:pt x="16709" y="7271"/>
                  <a:pt x="17673" y="8909"/>
                  <a:pt x="17673" y="10800"/>
                </a:cubicBezTo>
                <a:cubicBezTo>
                  <a:pt x="17673" y="12689"/>
                  <a:pt x="16712" y="14326"/>
                  <a:pt x="15305" y="15146"/>
                </a:cubicBezTo>
                <a:lnTo>
                  <a:pt x="15309" y="15152"/>
                </a:lnTo>
                <a:cubicBezTo>
                  <a:pt x="15174" y="15239"/>
                  <a:pt x="15080" y="15384"/>
                  <a:pt x="15080" y="15556"/>
                </a:cubicBezTo>
                <a:cubicBezTo>
                  <a:pt x="15080" y="15827"/>
                  <a:pt x="15300" y="16047"/>
                  <a:pt x="15571" y="16047"/>
                </a:cubicBezTo>
                <a:cubicBezTo>
                  <a:pt x="15661" y="16047"/>
                  <a:pt x="15739" y="16017"/>
                  <a:pt x="15812" y="15975"/>
                </a:cubicBezTo>
                <a:lnTo>
                  <a:pt x="15819" y="15985"/>
                </a:lnTo>
                <a:cubicBezTo>
                  <a:pt x="17507" y="14990"/>
                  <a:pt x="18655" y="13042"/>
                  <a:pt x="18655" y="10800"/>
                </a:cubicBezTo>
                <a:cubicBezTo>
                  <a:pt x="18655" y="8556"/>
                  <a:pt x="17503" y="6606"/>
                  <a:pt x="15811" y="561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3" name="Shape 3750">
            <a:extLst>
              <a:ext uri="{FF2B5EF4-FFF2-40B4-BE49-F238E27FC236}">
                <a16:creationId xmlns:a16="http://schemas.microsoft.com/office/drawing/2014/main" id="{E51DDE5A-D07F-B3D4-D8A3-043DB0365669}"/>
              </a:ext>
            </a:extLst>
          </p:cNvPr>
          <p:cNvSpPr/>
          <p:nvPr/>
        </p:nvSpPr>
        <p:spPr>
          <a:xfrm>
            <a:off x="7468017" y="3863016"/>
            <a:ext cx="280580" cy="25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59" y="20448"/>
                  <a:pt x="982" y="18280"/>
                  <a:pt x="982" y="15605"/>
                </a:cubicBezTo>
                <a:cubicBezTo>
                  <a:pt x="982" y="12930"/>
                  <a:pt x="2959" y="10762"/>
                  <a:pt x="5400" y="10762"/>
                </a:cubicBezTo>
                <a:lnTo>
                  <a:pt x="16200" y="10762"/>
                </a:lnTo>
                <a:cubicBezTo>
                  <a:pt x="18641" y="10762"/>
                  <a:pt x="20618" y="12930"/>
                  <a:pt x="20618" y="15605"/>
                </a:cubicBezTo>
                <a:cubicBezTo>
                  <a:pt x="20618" y="18280"/>
                  <a:pt x="18641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7" y="6820"/>
                  <a:pt x="13255" y="6039"/>
                  <a:pt x="13255" y="4844"/>
                </a:cubicBezTo>
                <a:cubicBezTo>
                  <a:pt x="13255" y="1855"/>
                  <a:pt x="10169" y="129"/>
                  <a:pt x="10037" y="56"/>
                </a:cubicBezTo>
                <a:cubicBezTo>
                  <a:pt x="9796" y="-76"/>
                  <a:pt x="9501" y="32"/>
                  <a:pt x="9380" y="297"/>
                </a:cubicBezTo>
                <a:cubicBezTo>
                  <a:pt x="9258" y="563"/>
                  <a:pt x="9357" y="886"/>
                  <a:pt x="9598" y="1019"/>
                </a:cubicBezTo>
                <a:cubicBezTo>
                  <a:pt x="9625" y="1034"/>
                  <a:pt x="12273" y="2523"/>
                  <a:pt x="12273" y="4844"/>
                </a:cubicBezTo>
                <a:cubicBezTo>
                  <a:pt x="12273" y="5587"/>
                  <a:pt x="11779" y="6117"/>
                  <a:pt x="11255" y="6680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6" y="19372"/>
                </a:cubicBezTo>
                <a:lnTo>
                  <a:pt x="12034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2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2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4" name="Shape 3751">
            <a:extLst>
              <a:ext uri="{FF2B5EF4-FFF2-40B4-BE49-F238E27FC236}">
                <a16:creationId xmlns:a16="http://schemas.microsoft.com/office/drawing/2014/main" id="{C5807ED7-306D-2EFD-E794-1DD29809E552}"/>
              </a:ext>
            </a:extLst>
          </p:cNvPr>
          <p:cNvSpPr/>
          <p:nvPr/>
        </p:nvSpPr>
        <p:spPr>
          <a:xfrm>
            <a:off x="8003670" y="385026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30"/>
                  <a:pt x="9818" y="16200"/>
                </a:cubicBezTo>
                <a:cubicBezTo>
                  <a:pt x="9818" y="16471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1"/>
                  <a:pt x="13745" y="16200"/>
                </a:cubicBezTo>
                <a:cubicBezTo>
                  <a:pt x="13745" y="15930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3"/>
                  <a:pt x="9736" y="11976"/>
                  <a:pt x="9617" y="11887"/>
                </a:cubicBezTo>
                <a:lnTo>
                  <a:pt x="9622" y="11881"/>
                </a:lnTo>
                <a:lnTo>
                  <a:pt x="5695" y="8935"/>
                </a:lnTo>
                <a:lnTo>
                  <a:pt x="5690" y="8942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7"/>
                  <a:pt x="4909" y="9327"/>
                </a:cubicBezTo>
                <a:cubicBezTo>
                  <a:pt x="4909" y="9488"/>
                  <a:pt x="4991" y="9624"/>
                  <a:pt x="5110" y="9714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3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5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4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5" name="Shape 3752">
            <a:extLst>
              <a:ext uri="{FF2B5EF4-FFF2-40B4-BE49-F238E27FC236}">
                <a16:creationId xmlns:a16="http://schemas.microsoft.com/office/drawing/2014/main" id="{C1222681-B181-04FF-D0F9-2ADA979DE182}"/>
              </a:ext>
            </a:extLst>
          </p:cNvPr>
          <p:cNvSpPr/>
          <p:nvPr/>
        </p:nvSpPr>
        <p:spPr>
          <a:xfrm>
            <a:off x="8539322" y="385026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7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7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1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7"/>
                  <a:pt x="17944" y="3436"/>
                  <a:pt x="17673" y="3436"/>
                </a:cubicBezTo>
                <a:cubicBezTo>
                  <a:pt x="17402" y="3436"/>
                  <a:pt x="17182" y="3657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7"/>
                  <a:pt x="4198" y="3436"/>
                  <a:pt x="3927" y="3436"/>
                </a:cubicBezTo>
                <a:cubicBezTo>
                  <a:pt x="3656" y="3436"/>
                  <a:pt x="3436" y="3657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2" y="9947"/>
                  <a:pt x="2001" y="10128"/>
                </a:cubicBezTo>
                <a:lnTo>
                  <a:pt x="1999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1"/>
                  <a:pt x="0" y="18485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5"/>
                  <a:pt x="21575" y="18321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7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7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7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7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6"/>
                  <a:pt x="8843" y="2952"/>
                </a:cubicBezTo>
                <a:lnTo>
                  <a:pt x="9545" y="3655"/>
                </a:lnTo>
                <a:cubicBezTo>
                  <a:pt x="9804" y="3231"/>
                  <a:pt x="10267" y="2945"/>
                  <a:pt x="10800" y="2945"/>
                </a:cubicBezTo>
                <a:cubicBezTo>
                  <a:pt x="11298" y="2945"/>
                  <a:pt x="11736" y="3195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8"/>
                  <a:pt x="11071" y="3927"/>
                  <a:pt x="10800" y="3927"/>
                </a:cubicBezTo>
                <a:cubicBezTo>
                  <a:pt x="10529" y="3927"/>
                  <a:pt x="10309" y="4148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9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6"/>
                  <a:pt x="9726" y="982"/>
                  <a:pt x="10800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6" name="Shape 3753">
            <a:extLst>
              <a:ext uri="{FF2B5EF4-FFF2-40B4-BE49-F238E27FC236}">
                <a16:creationId xmlns:a16="http://schemas.microsoft.com/office/drawing/2014/main" id="{BEAAFB52-A208-3DF3-FDFC-A99696F1875F}"/>
              </a:ext>
            </a:extLst>
          </p:cNvPr>
          <p:cNvSpPr/>
          <p:nvPr/>
        </p:nvSpPr>
        <p:spPr>
          <a:xfrm>
            <a:off x="9074974" y="385026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1"/>
                  <a:pt x="12764" y="16200"/>
                </a:cubicBezTo>
                <a:cubicBezTo>
                  <a:pt x="12764" y="15930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30"/>
                  <a:pt x="6873" y="16200"/>
                </a:cubicBezTo>
                <a:cubicBezTo>
                  <a:pt x="6873" y="16471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7" name="Shape 3754">
            <a:extLst>
              <a:ext uri="{FF2B5EF4-FFF2-40B4-BE49-F238E27FC236}">
                <a16:creationId xmlns:a16="http://schemas.microsoft.com/office/drawing/2014/main" id="{7895F74C-0A73-B245-2F7F-7A789B62FEE6}"/>
              </a:ext>
            </a:extLst>
          </p:cNvPr>
          <p:cNvSpPr/>
          <p:nvPr/>
        </p:nvSpPr>
        <p:spPr>
          <a:xfrm>
            <a:off x="9648887" y="3850262"/>
            <a:ext cx="204056" cy="280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5"/>
                </a:lnTo>
                <a:lnTo>
                  <a:pt x="1344" y="9785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2"/>
                  <a:pt x="20232" y="267"/>
                </a:cubicBezTo>
                <a:cubicBezTo>
                  <a:pt x="18723" y="1944"/>
                  <a:pt x="16716" y="3504"/>
                  <a:pt x="13069" y="2007"/>
                </a:cubicBezTo>
                <a:cubicBezTo>
                  <a:pt x="10993" y="1153"/>
                  <a:pt x="9603" y="1430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9"/>
                  <a:pt x="3310" y="21528"/>
                  <a:pt x="7393" y="21528"/>
                </a:cubicBezTo>
                <a:cubicBezTo>
                  <a:pt x="11475" y="21528"/>
                  <a:pt x="14785" y="19119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1"/>
                </a:cubicBezTo>
                <a:cubicBezTo>
                  <a:pt x="15022" y="3811"/>
                  <a:pt x="16657" y="3571"/>
                  <a:pt x="17947" y="3205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8" name="Shape 3755">
            <a:extLst>
              <a:ext uri="{FF2B5EF4-FFF2-40B4-BE49-F238E27FC236}">
                <a16:creationId xmlns:a16="http://schemas.microsoft.com/office/drawing/2014/main" id="{66797DB8-CC17-AD9A-412C-528B74C29B3D}"/>
              </a:ext>
            </a:extLst>
          </p:cNvPr>
          <p:cNvSpPr/>
          <p:nvPr/>
        </p:nvSpPr>
        <p:spPr>
          <a:xfrm>
            <a:off x="10146279" y="3850262"/>
            <a:ext cx="280580" cy="280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6"/>
                </a:moveTo>
                <a:lnTo>
                  <a:pt x="5400" y="19096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6"/>
                  <a:pt x="4418" y="19096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8"/>
                </a:lnTo>
                <a:lnTo>
                  <a:pt x="6382" y="17138"/>
                </a:lnTo>
                <a:cubicBezTo>
                  <a:pt x="6382" y="17138"/>
                  <a:pt x="6382" y="16160"/>
                  <a:pt x="6382" y="16160"/>
                </a:cubicBezTo>
                <a:close/>
                <a:moveTo>
                  <a:pt x="2455" y="19096"/>
                </a:moveTo>
                <a:lnTo>
                  <a:pt x="3436" y="19096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6"/>
                  <a:pt x="2455" y="19096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8"/>
                </a:lnTo>
                <a:lnTo>
                  <a:pt x="4418" y="17138"/>
                </a:lnTo>
                <a:cubicBezTo>
                  <a:pt x="4418" y="17138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6"/>
                </a:moveTo>
                <a:lnTo>
                  <a:pt x="13255" y="19096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6"/>
                  <a:pt x="6382" y="19096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8"/>
                </a:lnTo>
                <a:lnTo>
                  <a:pt x="14236" y="17138"/>
                </a:lnTo>
                <a:cubicBezTo>
                  <a:pt x="14236" y="17138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3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3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2"/>
                </a:moveTo>
                <a:lnTo>
                  <a:pt x="10965" y="9802"/>
                </a:lnTo>
                <a:cubicBezTo>
                  <a:pt x="10831" y="9457"/>
                  <a:pt x="10774" y="9056"/>
                  <a:pt x="10870" y="8651"/>
                </a:cubicBezTo>
                <a:cubicBezTo>
                  <a:pt x="11059" y="7853"/>
                  <a:pt x="11782" y="7223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4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1"/>
                  <a:pt x="15378" y="387"/>
                  <a:pt x="15464" y="643"/>
                </a:cubicBezTo>
                <a:cubicBezTo>
                  <a:pt x="16091" y="2518"/>
                  <a:pt x="15480" y="4964"/>
                  <a:pt x="12650" y="5904"/>
                </a:cubicBezTo>
                <a:cubicBezTo>
                  <a:pt x="10733" y="6541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2"/>
                </a:cubicBezTo>
                <a:lnTo>
                  <a:pt x="1964" y="9802"/>
                </a:lnTo>
                <a:cubicBezTo>
                  <a:pt x="879" y="9802"/>
                  <a:pt x="0" y="10678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8"/>
                  <a:pt x="20721" y="9802"/>
                  <a:pt x="19636" y="9802"/>
                </a:cubicBezTo>
                <a:moveTo>
                  <a:pt x="17182" y="17138"/>
                </a:moveTo>
                <a:lnTo>
                  <a:pt x="19145" y="17138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8"/>
                  <a:pt x="17182" y="17138"/>
                </a:cubicBezTo>
                <a:close/>
                <a:moveTo>
                  <a:pt x="14236" y="19096"/>
                </a:moveTo>
                <a:lnTo>
                  <a:pt x="15218" y="19096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6"/>
                  <a:pt x="14236" y="19096"/>
                </a:cubicBezTo>
                <a:close/>
                <a:moveTo>
                  <a:pt x="16200" y="19096"/>
                </a:moveTo>
                <a:lnTo>
                  <a:pt x="17182" y="19096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6"/>
                  <a:pt x="16200" y="19096"/>
                </a:cubicBezTo>
                <a:close/>
                <a:moveTo>
                  <a:pt x="18164" y="19096"/>
                </a:moveTo>
                <a:lnTo>
                  <a:pt x="19145" y="19096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6"/>
                  <a:pt x="18164" y="19096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8"/>
                </a:lnTo>
                <a:lnTo>
                  <a:pt x="16200" y="17138"/>
                </a:lnTo>
                <a:cubicBezTo>
                  <a:pt x="16200" y="17138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8"/>
                </a:moveTo>
                <a:lnTo>
                  <a:pt x="8345" y="17138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8"/>
                  <a:pt x="7364" y="17138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8"/>
                </a:moveTo>
                <a:lnTo>
                  <a:pt x="12273" y="17138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8"/>
                  <a:pt x="11291" y="17138"/>
                </a:cubicBezTo>
                <a:close/>
                <a:moveTo>
                  <a:pt x="9327" y="17138"/>
                </a:moveTo>
                <a:lnTo>
                  <a:pt x="10309" y="17138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8"/>
                  <a:pt x="9327" y="17138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9" name="Shape 3756">
            <a:extLst>
              <a:ext uri="{FF2B5EF4-FFF2-40B4-BE49-F238E27FC236}">
                <a16:creationId xmlns:a16="http://schemas.microsoft.com/office/drawing/2014/main" id="{FA14DA62-F457-64D7-6243-E424FA24B6C7}"/>
              </a:ext>
            </a:extLst>
          </p:cNvPr>
          <p:cNvSpPr/>
          <p:nvPr/>
        </p:nvSpPr>
        <p:spPr>
          <a:xfrm>
            <a:off x="10681931" y="385026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3"/>
                  <a:pt x="18332" y="12764"/>
                  <a:pt x="19145" y="12764"/>
                </a:cubicBezTo>
                <a:cubicBezTo>
                  <a:pt x="19959" y="12764"/>
                  <a:pt x="20618" y="13423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3"/>
                  <a:pt x="1641" y="12764"/>
                  <a:pt x="2455" y="12764"/>
                </a:cubicBezTo>
                <a:cubicBezTo>
                  <a:pt x="3268" y="12764"/>
                  <a:pt x="3927" y="13423"/>
                  <a:pt x="3927" y="14236"/>
                </a:cubicBezTo>
                <a:moveTo>
                  <a:pt x="19636" y="11832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2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2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2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0" name="Shape 3757">
            <a:extLst>
              <a:ext uri="{FF2B5EF4-FFF2-40B4-BE49-F238E27FC236}">
                <a16:creationId xmlns:a16="http://schemas.microsoft.com/office/drawing/2014/main" id="{74DF4913-4CE2-132B-E351-23D64E8F9476}"/>
              </a:ext>
            </a:extLst>
          </p:cNvPr>
          <p:cNvSpPr/>
          <p:nvPr/>
        </p:nvSpPr>
        <p:spPr>
          <a:xfrm>
            <a:off x="11217583" y="385026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4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3"/>
                  <a:pt x="16368" y="12764"/>
                  <a:pt x="17182" y="12764"/>
                </a:cubicBezTo>
                <a:cubicBezTo>
                  <a:pt x="17995" y="12764"/>
                  <a:pt x="18655" y="13423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3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3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4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4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4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1" name="Shape 3758">
            <a:extLst>
              <a:ext uri="{FF2B5EF4-FFF2-40B4-BE49-F238E27FC236}">
                <a16:creationId xmlns:a16="http://schemas.microsoft.com/office/drawing/2014/main" id="{82F63789-2DB3-8574-AC04-5ACE4B574E66}"/>
              </a:ext>
            </a:extLst>
          </p:cNvPr>
          <p:cNvSpPr/>
          <p:nvPr/>
        </p:nvSpPr>
        <p:spPr>
          <a:xfrm>
            <a:off x="6396713" y="438591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8"/>
                  <a:pt x="15800" y="19636"/>
                </a:cubicBezTo>
                <a:lnTo>
                  <a:pt x="18564" y="19636"/>
                </a:lnTo>
                <a:cubicBezTo>
                  <a:pt x="18362" y="20208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2" y="13175"/>
                  <a:pt x="18564" y="13745"/>
                </a:cubicBezTo>
                <a:lnTo>
                  <a:pt x="15800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0" y="13745"/>
                </a:cubicBezTo>
                <a:lnTo>
                  <a:pt x="3036" y="13745"/>
                </a:lnTo>
                <a:cubicBezTo>
                  <a:pt x="3238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8" y="20208"/>
                  <a:pt x="3036" y="19636"/>
                </a:cubicBezTo>
                <a:lnTo>
                  <a:pt x="5800" y="19636"/>
                </a:lnTo>
                <a:cubicBezTo>
                  <a:pt x="5598" y="20208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2"/>
                  <a:pt x="2945" y="12281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1"/>
                </a:lnTo>
                <a:cubicBezTo>
                  <a:pt x="18244" y="11972"/>
                  <a:pt x="17736" y="11782"/>
                  <a:pt x="17182" y="11782"/>
                </a:cubicBezTo>
                <a:cubicBezTo>
                  <a:pt x="15827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7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2" name="Shape 3759">
            <a:extLst>
              <a:ext uri="{FF2B5EF4-FFF2-40B4-BE49-F238E27FC236}">
                <a16:creationId xmlns:a16="http://schemas.microsoft.com/office/drawing/2014/main" id="{A7CFA94F-A10A-B8CC-E342-EA792792FE97}"/>
              </a:ext>
            </a:extLst>
          </p:cNvPr>
          <p:cNvSpPr/>
          <p:nvPr/>
        </p:nvSpPr>
        <p:spPr>
          <a:xfrm>
            <a:off x="6932365" y="438591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9" y="11291"/>
                  <a:pt x="19636" y="11291"/>
                </a:cubicBezTo>
                <a:lnTo>
                  <a:pt x="19636" y="7364"/>
                </a:lnTo>
                <a:cubicBezTo>
                  <a:pt x="20179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60"/>
                  <a:pt x="18977" y="0"/>
                  <a:pt x="18164" y="0"/>
                </a:cubicBezTo>
                <a:cubicBezTo>
                  <a:pt x="17350" y="0"/>
                  <a:pt x="16691" y="660"/>
                  <a:pt x="16691" y="1473"/>
                </a:cubicBezTo>
                <a:lnTo>
                  <a:pt x="16691" y="1844"/>
                </a:lnTo>
                <a:lnTo>
                  <a:pt x="2459" y="6030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80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0"/>
                  <a:pt x="9818" y="21109"/>
                </a:cubicBezTo>
                <a:cubicBezTo>
                  <a:pt x="9818" y="21073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2"/>
                </a:lnTo>
                <a:lnTo>
                  <a:pt x="16691" y="17182"/>
                </a:lnTo>
                <a:cubicBezTo>
                  <a:pt x="16691" y="17996"/>
                  <a:pt x="17350" y="18655"/>
                  <a:pt x="18164" y="18655"/>
                </a:cubicBezTo>
                <a:cubicBezTo>
                  <a:pt x="18977" y="18655"/>
                  <a:pt x="19636" y="17996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3" name="Shape 3760">
            <a:extLst>
              <a:ext uri="{FF2B5EF4-FFF2-40B4-BE49-F238E27FC236}">
                <a16:creationId xmlns:a16="http://schemas.microsoft.com/office/drawing/2014/main" id="{B08B61D0-236F-E15E-85D5-6F177114DDC0}"/>
              </a:ext>
            </a:extLst>
          </p:cNvPr>
          <p:cNvSpPr/>
          <p:nvPr/>
        </p:nvSpPr>
        <p:spPr>
          <a:xfrm>
            <a:off x="7468017" y="438591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9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5" y="14545"/>
                </a:lnTo>
                <a:lnTo>
                  <a:pt x="8359" y="14601"/>
                </a:lnTo>
                <a:lnTo>
                  <a:pt x="9261" y="18655"/>
                </a:lnTo>
                <a:cubicBezTo>
                  <a:pt x="9261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0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60"/>
                  <a:pt x="17995" y="0"/>
                  <a:pt x="17182" y="0"/>
                </a:cubicBezTo>
                <a:cubicBezTo>
                  <a:pt x="16368" y="0"/>
                  <a:pt x="15709" y="660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7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0"/>
                  <a:pt x="10800" y="21109"/>
                </a:cubicBezTo>
                <a:cubicBezTo>
                  <a:pt x="10800" y="21073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4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6"/>
                  <a:pt x="16368" y="18655"/>
                  <a:pt x="17182" y="18655"/>
                </a:cubicBezTo>
                <a:cubicBezTo>
                  <a:pt x="17995" y="18655"/>
                  <a:pt x="18655" y="17996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4" name="Shape 3761">
            <a:extLst>
              <a:ext uri="{FF2B5EF4-FFF2-40B4-BE49-F238E27FC236}">
                <a16:creationId xmlns:a16="http://schemas.microsoft.com/office/drawing/2014/main" id="{F3453B81-12F7-CEEF-80E1-710452ACBC24}"/>
              </a:ext>
            </a:extLst>
          </p:cNvPr>
          <p:cNvSpPr/>
          <p:nvPr/>
        </p:nvSpPr>
        <p:spPr>
          <a:xfrm>
            <a:off x="8003670" y="4398668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9" y="12960"/>
                  <a:pt x="19636" y="12960"/>
                </a:cubicBezTo>
                <a:lnTo>
                  <a:pt x="19636" y="8640"/>
                </a:lnTo>
                <a:cubicBezTo>
                  <a:pt x="20179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8"/>
                  <a:pt x="18434" y="20520"/>
                  <a:pt x="18164" y="20520"/>
                </a:cubicBezTo>
                <a:cubicBezTo>
                  <a:pt x="17893" y="20520"/>
                  <a:pt x="17673" y="20278"/>
                  <a:pt x="17673" y="19980"/>
                </a:cubicBezTo>
                <a:lnTo>
                  <a:pt x="17673" y="1620"/>
                </a:lnTo>
                <a:cubicBezTo>
                  <a:pt x="17673" y="1323"/>
                  <a:pt x="17893" y="1080"/>
                  <a:pt x="18164" y="1080"/>
                </a:cubicBezTo>
                <a:cubicBezTo>
                  <a:pt x="18434" y="1080"/>
                  <a:pt x="18655" y="1323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7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7"/>
                  <a:pt x="2944" y="8093"/>
                  <a:pt x="2944" y="8088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6"/>
                </a:moveTo>
                <a:cubicBezTo>
                  <a:pt x="12316" y="19293"/>
                  <a:pt x="11764" y="19609"/>
                  <a:pt x="11247" y="19427"/>
                </a:cubicBezTo>
                <a:lnTo>
                  <a:pt x="6101" y="17625"/>
                </a:lnTo>
                <a:cubicBezTo>
                  <a:pt x="5585" y="17445"/>
                  <a:pt x="5299" y="16837"/>
                  <a:pt x="5464" y="16269"/>
                </a:cubicBezTo>
                <a:lnTo>
                  <a:pt x="5655" y="15610"/>
                </a:lnTo>
                <a:lnTo>
                  <a:pt x="12661" y="18104"/>
                </a:lnTo>
                <a:cubicBezTo>
                  <a:pt x="12661" y="18104"/>
                  <a:pt x="12480" y="18726"/>
                  <a:pt x="12480" y="18726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6"/>
                  <a:pt x="18977" y="0"/>
                  <a:pt x="18164" y="0"/>
                </a:cubicBezTo>
                <a:cubicBezTo>
                  <a:pt x="17350" y="0"/>
                  <a:pt x="16691" y="726"/>
                  <a:pt x="16691" y="1620"/>
                </a:cubicBezTo>
                <a:lnTo>
                  <a:pt x="16691" y="2062"/>
                </a:lnTo>
                <a:lnTo>
                  <a:pt x="2411" y="7143"/>
                </a:lnTo>
                <a:cubicBezTo>
                  <a:pt x="2277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7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7"/>
                </a:lnTo>
                <a:cubicBezTo>
                  <a:pt x="11983" y="20818"/>
                  <a:pt x="13087" y="20190"/>
                  <a:pt x="13416" y="19053"/>
                </a:cubicBezTo>
                <a:lnTo>
                  <a:pt x="13594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5" name="Shape 3762">
            <a:extLst>
              <a:ext uri="{FF2B5EF4-FFF2-40B4-BE49-F238E27FC236}">
                <a16:creationId xmlns:a16="http://schemas.microsoft.com/office/drawing/2014/main" id="{C8AB58C8-C3E6-4806-FD65-1BB2119F062F}"/>
              </a:ext>
            </a:extLst>
          </p:cNvPr>
          <p:cNvSpPr/>
          <p:nvPr/>
        </p:nvSpPr>
        <p:spPr>
          <a:xfrm>
            <a:off x="8603090" y="4385915"/>
            <a:ext cx="15304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5"/>
                </a:lnTo>
                <a:cubicBezTo>
                  <a:pt x="12600" y="9125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4"/>
                  <a:pt x="21335" y="15853"/>
                  <a:pt x="21335" y="15852"/>
                </a:cubicBezTo>
                <a:lnTo>
                  <a:pt x="12600" y="11089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8"/>
                </a:lnTo>
                <a:lnTo>
                  <a:pt x="21349" y="5738"/>
                </a:lnTo>
                <a:cubicBezTo>
                  <a:pt x="21503" y="5649"/>
                  <a:pt x="21600" y="5531"/>
                  <a:pt x="21600" y="5400"/>
                </a:cubicBezTo>
                <a:cubicBezTo>
                  <a:pt x="21600" y="5265"/>
                  <a:pt x="21500" y="5142"/>
                  <a:pt x="21336" y="5053"/>
                </a:cubicBezTo>
                <a:lnTo>
                  <a:pt x="12336" y="144"/>
                </a:lnTo>
                <a:cubicBezTo>
                  <a:pt x="12174" y="56"/>
                  <a:pt x="11949" y="0"/>
                  <a:pt x="11700" y="0"/>
                </a:cubicBezTo>
                <a:cubicBezTo>
                  <a:pt x="11203" y="0"/>
                  <a:pt x="10800" y="221"/>
                  <a:pt x="10800" y="491"/>
                </a:cubicBezTo>
                <a:lnTo>
                  <a:pt x="10800" y="10106"/>
                </a:lnTo>
                <a:lnTo>
                  <a:pt x="1551" y="5062"/>
                </a:lnTo>
                <a:lnTo>
                  <a:pt x="1550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30"/>
                  <a:pt x="0" y="5400"/>
                </a:cubicBezTo>
                <a:cubicBezTo>
                  <a:pt x="0" y="5531"/>
                  <a:pt x="98" y="5649"/>
                  <a:pt x="250" y="5738"/>
                </a:cubicBezTo>
                <a:lnTo>
                  <a:pt x="249" y="5738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3"/>
                </a:lnTo>
                <a:cubicBezTo>
                  <a:pt x="265" y="15853"/>
                  <a:pt x="264" y="15854"/>
                  <a:pt x="263" y="15854"/>
                </a:cubicBezTo>
                <a:lnTo>
                  <a:pt x="249" y="15862"/>
                </a:lnTo>
                <a:lnTo>
                  <a:pt x="250" y="15863"/>
                </a:lnTo>
                <a:cubicBezTo>
                  <a:pt x="98" y="15952"/>
                  <a:pt x="0" y="16070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50" y="16537"/>
                </a:cubicBezTo>
                <a:lnTo>
                  <a:pt x="1551" y="16538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9" y="21600"/>
                  <a:pt x="12174" y="21545"/>
                  <a:pt x="12336" y="21456"/>
                </a:cubicBezTo>
                <a:lnTo>
                  <a:pt x="21336" y="16547"/>
                </a:lnTo>
                <a:cubicBezTo>
                  <a:pt x="21500" y="16459"/>
                  <a:pt x="21600" y="16336"/>
                  <a:pt x="21600" y="16200"/>
                </a:cubicBezTo>
                <a:cubicBezTo>
                  <a:pt x="21600" y="16070"/>
                  <a:pt x="21503" y="15952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6" name="Shape 3763">
            <a:extLst>
              <a:ext uri="{FF2B5EF4-FFF2-40B4-BE49-F238E27FC236}">
                <a16:creationId xmlns:a16="http://schemas.microsoft.com/office/drawing/2014/main" id="{577215D1-1EA9-F13B-ABB9-B2E6DCA37E6F}"/>
              </a:ext>
            </a:extLst>
          </p:cNvPr>
          <p:cNvSpPr/>
          <p:nvPr/>
        </p:nvSpPr>
        <p:spPr>
          <a:xfrm>
            <a:off x="9100481" y="4385915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7" name="Shape 3764">
            <a:extLst>
              <a:ext uri="{FF2B5EF4-FFF2-40B4-BE49-F238E27FC236}">
                <a16:creationId xmlns:a16="http://schemas.microsoft.com/office/drawing/2014/main" id="{C375997C-2FC8-3F38-6EEC-A1564D775265}"/>
              </a:ext>
            </a:extLst>
          </p:cNvPr>
          <p:cNvSpPr/>
          <p:nvPr/>
        </p:nvSpPr>
        <p:spPr>
          <a:xfrm>
            <a:off x="9610626" y="438591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7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7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7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1"/>
                  <a:pt x="14082" y="15709"/>
                  <a:pt x="15709" y="15709"/>
                </a:cubicBezTo>
                <a:cubicBezTo>
                  <a:pt x="17167" y="15709"/>
                  <a:pt x="18370" y="14647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7"/>
                  <a:pt x="4433" y="15709"/>
                  <a:pt x="5891" y="15709"/>
                </a:cubicBezTo>
                <a:cubicBezTo>
                  <a:pt x="7517" y="15709"/>
                  <a:pt x="8836" y="14391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7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60"/>
                  <a:pt x="19959" y="0"/>
                  <a:pt x="19145" y="0"/>
                </a:cubicBezTo>
                <a:cubicBezTo>
                  <a:pt x="18332" y="0"/>
                  <a:pt x="17673" y="660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7"/>
                  <a:pt x="11071" y="8836"/>
                  <a:pt x="10800" y="8836"/>
                </a:cubicBezTo>
                <a:cubicBezTo>
                  <a:pt x="10529" y="8836"/>
                  <a:pt x="10309" y="9057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7"/>
                  <a:pt x="9108" y="8836"/>
                  <a:pt x="8836" y="8836"/>
                </a:cubicBezTo>
                <a:cubicBezTo>
                  <a:pt x="8565" y="8836"/>
                  <a:pt x="8345" y="9057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8" name="Shape 3765">
            <a:extLst>
              <a:ext uri="{FF2B5EF4-FFF2-40B4-BE49-F238E27FC236}">
                <a16:creationId xmlns:a16="http://schemas.microsoft.com/office/drawing/2014/main" id="{7C84F57F-CB04-E719-A7FB-6DFD1A9E738C}"/>
              </a:ext>
            </a:extLst>
          </p:cNvPr>
          <p:cNvSpPr/>
          <p:nvPr/>
        </p:nvSpPr>
        <p:spPr>
          <a:xfrm>
            <a:off x="10146279" y="438591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4"/>
                  <a:pt x="13721" y="13745"/>
                </a:cubicBezTo>
                <a:lnTo>
                  <a:pt x="2970" y="13745"/>
                </a:lnTo>
                <a:cubicBezTo>
                  <a:pt x="3001" y="14084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60"/>
                  <a:pt x="5231" y="0"/>
                  <a:pt x="4418" y="0"/>
                </a:cubicBezTo>
                <a:cubicBezTo>
                  <a:pt x="3605" y="0"/>
                  <a:pt x="2945" y="660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8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8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9" name="Shape 3766">
            <a:extLst>
              <a:ext uri="{FF2B5EF4-FFF2-40B4-BE49-F238E27FC236}">
                <a16:creationId xmlns:a16="http://schemas.microsoft.com/office/drawing/2014/main" id="{C02DBCDA-69CA-21F6-9098-DF65FEBC1A9B}"/>
              </a:ext>
            </a:extLst>
          </p:cNvPr>
          <p:cNvSpPr/>
          <p:nvPr/>
        </p:nvSpPr>
        <p:spPr>
          <a:xfrm>
            <a:off x="10681931" y="438591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8"/>
                  <a:pt x="15490" y="14727"/>
                  <a:pt x="15218" y="14727"/>
                </a:cubicBezTo>
                <a:cubicBezTo>
                  <a:pt x="14947" y="14727"/>
                  <a:pt x="14727" y="14948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5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8"/>
                  <a:pt x="8023" y="14236"/>
                  <a:pt x="8836" y="14236"/>
                </a:cubicBezTo>
                <a:cubicBezTo>
                  <a:pt x="9072" y="14236"/>
                  <a:pt x="9293" y="14176"/>
                  <a:pt x="9491" y="14076"/>
                </a:cubicBezTo>
                <a:lnTo>
                  <a:pt x="8925" y="14938"/>
                </a:lnTo>
                <a:lnTo>
                  <a:pt x="8639" y="14742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0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7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9"/>
                  <a:pt x="14727" y="14275"/>
                  <a:pt x="14727" y="12764"/>
                </a:cubicBezTo>
                <a:cubicBezTo>
                  <a:pt x="14727" y="11536"/>
                  <a:pt x="14351" y="10397"/>
                  <a:pt x="13709" y="9454"/>
                </a:cubicBezTo>
                <a:lnTo>
                  <a:pt x="14764" y="7851"/>
                </a:lnTo>
                <a:cubicBezTo>
                  <a:pt x="15288" y="7832"/>
                  <a:pt x="15709" y="7403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0" name="Shape 3767">
            <a:extLst>
              <a:ext uri="{FF2B5EF4-FFF2-40B4-BE49-F238E27FC236}">
                <a16:creationId xmlns:a16="http://schemas.microsoft.com/office/drawing/2014/main" id="{C12A9B71-764E-35F1-C355-D59C9DA30D2F}"/>
              </a:ext>
            </a:extLst>
          </p:cNvPr>
          <p:cNvSpPr/>
          <p:nvPr/>
        </p:nvSpPr>
        <p:spPr>
          <a:xfrm>
            <a:off x="11217583" y="438591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1" name="Shape 3768">
            <a:extLst>
              <a:ext uri="{FF2B5EF4-FFF2-40B4-BE49-F238E27FC236}">
                <a16:creationId xmlns:a16="http://schemas.microsoft.com/office/drawing/2014/main" id="{847BD03C-DA05-337D-27DE-ED2133E407EC}"/>
              </a:ext>
            </a:extLst>
          </p:cNvPr>
          <p:cNvSpPr/>
          <p:nvPr/>
        </p:nvSpPr>
        <p:spPr>
          <a:xfrm>
            <a:off x="6409467" y="4921567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2" name="Shape 3769">
            <a:extLst>
              <a:ext uri="{FF2B5EF4-FFF2-40B4-BE49-F238E27FC236}">
                <a16:creationId xmlns:a16="http://schemas.microsoft.com/office/drawing/2014/main" id="{D61F6F4D-3278-F0D9-B39D-A93A6256963C}"/>
              </a:ext>
            </a:extLst>
          </p:cNvPr>
          <p:cNvSpPr/>
          <p:nvPr/>
        </p:nvSpPr>
        <p:spPr>
          <a:xfrm>
            <a:off x="6945119" y="4921567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5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5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3" name="Shape 3770">
            <a:extLst>
              <a:ext uri="{FF2B5EF4-FFF2-40B4-BE49-F238E27FC236}">
                <a16:creationId xmlns:a16="http://schemas.microsoft.com/office/drawing/2014/main" id="{42F71BD9-BBEB-0B9F-B9FB-A8AE631C7E04}"/>
              </a:ext>
            </a:extLst>
          </p:cNvPr>
          <p:cNvSpPr/>
          <p:nvPr/>
        </p:nvSpPr>
        <p:spPr>
          <a:xfrm>
            <a:off x="7468017" y="4947074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0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20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1" y="21600"/>
                  <a:pt x="17182" y="21332"/>
                  <a:pt x="17182" y="21000"/>
                </a:cubicBezTo>
                <a:cubicBezTo>
                  <a:pt x="17182" y="20851"/>
                  <a:pt x="17132" y="20720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70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0" y="16800"/>
                  <a:pt x="16691" y="17068"/>
                  <a:pt x="16691" y="17400"/>
                </a:cubicBezTo>
                <a:cubicBezTo>
                  <a:pt x="16691" y="17732"/>
                  <a:pt x="16910" y="18000"/>
                  <a:pt x="17182" y="18000"/>
                </a:cubicBezTo>
                <a:lnTo>
                  <a:pt x="21109" y="18000"/>
                </a:lnTo>
                <a:cubicBezTo>
                  <a:pt x="21379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70"/>
                  <a:pt x="21379" y="0"/>
                  <a:pt x="21109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4" name="Shape 3771">
            <a:extLst>
              <a:ext uri="{FF2B5EF4-FFF2-40B4-BE49-F238E27FC236}">
                <a16:creationId xmlns:a16="http://schemas.microsoft.com/office/drawing/2014/main" id="{D35E9747-A732-1464-38B3-559193F1A371}"/>
              </a:ext>
            </a:extLst>
          </p:cNvPr>
          <p:cNvSpPr/>
          <p:nvPr/>
        </p:nvSpPr>
        <p:spPr>
          <a:xfrm>
            <a:off x="8003670" y="492156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9"/>
                </a:lnTo>
                <a:cubicBezTo>
                  <a:pt x="15472" y="12512"/>
                  <a:pt x="15709" y="11685"/>
                  <a:pt x="15709" y="10800"/>
                </a:cubicBezTo>
                <a:cubicBezTo>
                  <a:pt x="15709" y="9192"/>
                  <a:pt x="14932" y="7768"/>
                  <a:pt x="13736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7" y="20554"/>
                </a:moveTo>
                <a:cubicBezTo>
                  <a:pt x="4799" y="20010"/>
                  <a:pt x="982" y="15853"/>
                  <a:pt x="982" y="10800"/>
                </a:cubicBezTo>
                <a:cubicBezTo>
                  <a:pt x="982" y="9010"/>
                  <a:pt x="1468" y="7338"/>
                  <a:pt x="2305" y="5893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7" y="20554"/>
                  <a:pt x="9707" y="20554"/>
                </a:cubicBezTo>
                <a:close/>
                <a:moveTo>
                  <a:pt x="7315" y="12606"/>
                </a:moveTo>
                <a:cubicBezTo>
                  <a:pt x="7034" y="12066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59" y="12694"/>
                </a:cubicBezTo>
                <a:lnTo>
                  <a:pt x="7364" y="12692"/>
                </a:lnTo>
                <a:cubicBezTo>
                  <a:pt x="7364" y="12692"/>
                  <a:pt x="7315" y="12606"/>
                  <a:pt x="7315" y="12606"/>
                </a:cubicBezTo>
                <a:close/>
                <a:moveTo>
                  <a:pt x="10800" y="982"/>
                </a:moveTo>
                <a:cubicBezTo>
                  <a:pt x="14432" y="982"/>
                  <a:pt x="17596" y="2960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7"/>
                  <a:pt x="5930" y="10207"/>
                </a:cubicBezTo>
                <a:lnTo>
                  <a:pt x="2909" y="4975"/>
                </a:lnTo>
                <a:cubicBezTo>
                  <a:pt x="4698" y="2557"/>
                  <a:pt x="7562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5" name="Shape 3772">
            <a:extLst>
              <a:ext uri="{FF2B5EF4-FFF2-40B4-BE49-F238E27FC236}">
                <a16:creationId xmlns:a16="http://schemas.microsoft.com/office/drawing/2014/main" id="{E05D8E7F-586C-2328-0214-BD5AACC55BD0}"/>
              </a:ext>
            </a:extLst>
          </p:cNvPr>
          <p:cNvSpPr/>
          <p:nvPr/>
        </p:nvSpPr>
        <p:spPr>
          <a:xfrm>
            <a:off x="8539322" y="4991712"/>
            <a:ext cx="280580" cy="12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1"/>
                </a:moveTo>
                <a:lnTo>
                  <a:pt x="17582" y="15101"/>
                </a:lnTo>
                <a:lnTo>
                  <a:pt x="17582" y="8845"/>
                </a:lnTo>
                <a:lnTo>
                  <a:pt x="16724" y="8845"/>
                </a:lnTo>
                <a:cubicBezTo>
                  <a:pt x="16724" y="8845"/>
                  <a:pt x="16724" y="15101"/>
                  <a:pt x="16724" y="15101"/>
                </a:cubicBezTo>
                <a:close/>
                <a:moveTo>
                  <a:pt x="13336" y="15101"/>
                </a:moveTo>
                <a:lnTo>
                  <a:pt x="14199" y="15101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1"/>
                  <a:pt x="13336" y="15101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2"/>
                </a:moveTo>
                <a:lnTo>
                  <a:pt x="5673" y="15122"/>
                </a:lnTo>
                <a:lnTo>
                  <a:pt x="5350" y="11399"/>
                </a:lnTo>
                <a:cubicBezTo>
                  <a:pt x="5276" y="10528"/>
                  <a:pt x="5214" y="9718"/>
                  <a:pt x="5168" y="8731"/>
                </a:cubicBezTo>
                <a:lnTo>
                  <a:pt x="5157" y="8731"/>
                </a:lnTo>
                <a:cubicBezTo>
                  <a:pt x="5090" y="9705"/>
                  <a:pt x="5028" y="10528"/>
                  <a:pt x="4937" y="11399"/>
                </a:cubicBezTo>
                <a:lnTo>
                  <a:pt x="4574" y="15122"/>
                </a:lnTo>
                <a:lnTo>
                  <a:pt x="3630" y="15122"/>
                </a:lnTo>
                <a:lnTo>
                  <a:pt x="2723" y="6472"/>
                </a:lnTo>
                <a:lnTo>
                  <a:pt x="3646" y="6472"/>
                </a:lnTo>
                <a:lnTo>
                  <a:pt x="3934" y="10039"/>
                </a:lnTo>
                <a:cubicBezTo>
                  <a:pt x="4020" y="11066"/>
                  <a:pt x="4099" y="12182"/>
                  <a:pt x="4162" y="13055"/>
                </a:cubicBezTo>
                <a:lnTo>
                  <a:pt x="4172" y="13055"/>
                </a:lnTo>
                <a:cubicBezTo>
                  <a:pt x="4235" y="12118"/>
                  <a:pt x="4326" y="11078"/>
                  <a:pt x="4422" y="10013"/>
                </a:cubicBezTo>
                <a:lnTo>
                  <a:pt x="4744" y="6472"/>
                </a:lnTo>
                <a:lnTo>
                  <a:pt x="5662" y="6472"/>
                </a:lnTo>
                <a:lnTo>
                  <a:pt x="5967" y="10117"/>
                </a:lnTo>
                <a:cubicBezTo>
                  <a:pt x="6052" y="11131"/>
                  <a:pt x="6114" y="12055"/>
                  <a:pt x="6170" y="13017"/>
                </a:cubicBezTo>
                <a:lnTo>
                  <a:pt x="6182" y="13017"/>
                </a:lnTo>
                <a:cubicBezTo>
                  <a:pt x="6239" y="12055"/>
                  <a:pt x="6324" y="11040"/>
                  <a:pt x="6403" y="10013"/>
                </a:cubicBezTo>
                <a:lnTo>
                  <a:pt x="6715" y="6472"/>
                </a:lnTo>
                <a:lnTo>
                  <a:pt x="7592" y="6472"/>
                </a:lnTo>
                <a:cubicBezTo>
                  <a:pt x="7592" y="6472"/>
                  <a:pt x="6607" y="15122"/>
                  <a:pt x="6607" y="15122"/>
                </a:cubicBezTo>
                <a:close/>
                <a:moveTo>
                  <a:pt x="8940" y="15122"/>
                </a:moveTo>
                <a:lnTo>
                  <a:pt x="8080" y="15122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2"/>
                  <a:pt x="8940" y="15122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7"/>
                  <a:pt x="8505" y="8077"/>
                </a:cubicBezTo>
                <a:cubicBezTo>
                  <a:pt x="8233" y="8077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6" name="Shape 3773">
            <a:extLst>
              <a:ext uri="{FF2B5EF4-FFF2-40B4-BE49-F238E27FC236}">
                <a16:creationId xmlns:a16="http://schemas.microsoft.com/office/drawing/2014/main" id="{456505D0-1660-1003-406F-401DF7A5E849}"/>
              </a:ext>
            </a:extLst>
          </p:cNvPr>
          <p:cNvSpPr/>
          <p:nvPr/>
        </p:nvSpPr>
        <p:spPr>
          <a:xfrm>
            <a:off x="9074974" y="4934321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10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4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5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90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4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2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7" name="Shape 3774">
            <a:extLst>
              <a:ext uri="{FF2B5EF4-FFF2-40B4-BE49-F238E27FC236}">
                <a16:creationId xmlns:a16="http://schemas.microsoft.com/office/drawing/2014/main" id="{4D73958F-E476-65B2-E68F-8C6514AC8743}"/>
              </a:ext>
            </a:extLst>
          </p:cNvPr>
          <p:cNvSpPr/>
          <p:nvPr/>
        </p:nvSpPr>
        <p:spPr>
          <a:xfrm>
            <a:off x="9623380" y="4921567"/>
            <a:ext cx="255073" cy="280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7"/>
                </a:cubicBezTo>
                <a:lnTo>
                  <a:pt x="16200" y="6386"/>
                </a:lnTo>
                <a:cubicBezTo>
                  <a:pt x="16200" y="6116"/>
                  <a:pt x="15958" y="5895"/>
                  <a:pt x="15660" y="5895"/>
                </a:cubicBezTo>
                <a:cubicBezTo>
                  <a:pt x="15362" y="5895"/>
                  <a:pt x="15120" y="6116"/>
                  <a:pt x="15120" y="6386"/>
                </a:cubicBezTo>
                <a:lnTo>
                  <a:pt x="15120" y="8347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7"/>
                </a:lnTo>
                <a:cubicBezTo>
                  <a:pt x="18059" y="13290"/>
                  <a:pt x="15906" y="14246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9"/>
                </a:moveTo>
                <a:cubicBezTo>
                  <a:pt x="11096" y="15679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0"/>
                  <a:pt x="8520" y="8576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2"/>
                  <a:pt x="11771" y="13665"/>
                  <a:pt x="11736" y="14669"/>
                </a:cubicBezTo>
                <a:cubicBezTo>
                  <a:pt x="11418" y="14685"/>
                  <a:pt x="11097" y="14698"/>
                  <a:pt x="10766" y="14698"/>
                </a:cubicBezTo>
                <a:cubicBezTo>
                  <a:pt x="6636" y="14698"/>
                  <a:pt x="3478" y="13292"/>
                  <a:pt x="3447" y="13277"/>
                </a:cubicBezTo>
                <a:lnTo>
                  <a:pt x="2965" y="14155"/>
                </a:lnTo>
                <a:cubicBezTo>
                  <a:pt x="3102" y="14218"/>
                  <a:pt x="6369" y="15679"/>
                  <a:pt x="10766" y="15679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89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0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4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7"/>
                </a:cubicBezTo>
                <a:lnTo>
                  <a:pt x="6480" y="6386"/>
                </a:lnTo>
                <a:cubicBezTo>
                  <a:pt x="6480" y="6116"/>
                  <a:pt x="6238" y="5895"/>
                  <a:pt x="5940" y="5895"/>
                </a:cubicBezTo>
                <a:cubicBezTo>
                  <a:pt x="5642" y="5895"/>
                  <a:pt x="5400" y="6116"/>
                  <a:pt x="5400" y="6386"/>
                </a:cubicBezTo>
                <a:lnTo>
                  <a:pt x="5400" y="8347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8" name="Shape 3775">
            <a:extLst>
              <a:ext uri="{FF2B5EF4-FFF2-40B4-BE49-F238E27FC236}">
                <a16:creationId xmlns:a16="http://schemas.microsoft.com/office/drawing/2014/main" id="{2D100532-8EE3-1299-2D2D-558FB46CACA3}"/>
              </a:ext>
            </a:extLst>
          </p:cNvPr>
          <p:cNvSpPr/>
          <p:nvPr/>
        </p:nvSpPr>
        <p:spPr>
          <a:xfrm>
            <a:off x="10146279" y="4921567"/>
            <a:ext cx="280580" cy="280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628" y="4905"/>
                </a:moveTo>
                <a:lnTo>
                  <a:pt x="14334" y="4905"/>
                </a:lnTo>
                <a:lnTo>
                  <a:pt x="10776" y="9843"/>
                </a:lnTo>
                <a:lnTo>
                  <a:pt x="7337" y="4905"/>
                </a:lnTo>
                <a:lnTo>
                  <a:pt x="5975" y="4905"/>
                </a:lnTo>
                <a:lnTo>
                  <a:pt x="10094" y="10618"/>
                </a:lnTo>
                <a:lnTo>
                  <a:pt x="5736" y="16695"/>
                </a:lnTo>
                <a:lnTo>
                  <a:pt x="7030" y="16695"/>
                </a:lnTo>
                <a:lnTo>
                  <a:pt x="10776" y="11494"/>
                </a:lnTo>
                <a:lnTo>
                  <a:pt x="14470" y="16695"/>
                </a:lnTo>
                <a:lnTo>
                  <a:pt x="15866" y="16695"/>
                </a:lnTo>
                <a:lnTo>
                  <a:pt x="11474" y="10651"/>
                </a:lnTo>
                <a:cubicBezTo>
                  <a:pt x="11474" y="10651"/>
                  <a:pt x="15628" y="4905"/>
                  <a:pt x="15628" y="490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9" name="Shape 3776">
            <a:extLst>
              <a:ext uri="{FF2B5EF4-FFF2-40B4-BE49-F238E27FC236}">
                <a16:creationId xmlns:a16="http://schemas.microsoft.com/office/drawing/2014/main" id="{4CB9D3D8-65CE-EE92-1DC8-AE9391070384}"/>
              </a:ext>
            </a:extLst>
          </p:cNvPr>
          <p:cNvSpPr/>
          <p:nvPr/>
        </p:nvSpPr>
        <p:spPr>
          <a:xfrm>
            <a:off x="10681931" y="4921567"/>
            <a:ext cx="280512" cy="28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1"/>
                </a:moveTo>
                <a:lnTo>
                  <a:pt x="7853" y="2877"/>
                </a:lnTo>
                <a:lnTo>
                  <a:pt x="7853" y="8837"/>
                </a:lnTo>
                <a:lnTo>
                  <a:pt x="982" y="8837"/>
                </a:lnTo>
                <a:cubicBezTo>
                  <a:pt x="982" y="8837"/>
                  <a:pt x="982" y="3821"/>
                  <a:pt x="982" y="3821"/>
                </a:cubicBezTo>
                <a:close/>
                <a:moveTo>
                  <a:pt x="0" y="9818"/>
                </a:moveTo>
                <a:lnTo>
                  <a:pt x="8835" y="9818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8"/>
                  <a:pt x="0" y="9818"/>
                </a:cubicBezTo>
                <a:close/>
                <a:moveTo>
                  <a:pt x="20618" y="8837"/>
                </a:moveTo>
                <a:lnTo>
                  <a:pt x="11771" y="8837"/>
                </a:lnTo>
                <a:lnTo>
                  <a:pt x="11771" y="2340"/>
                </a:lnTo>
                <a:lnTo>
                  <a:pt x="20618" y="1126"/>
                </a:lnTo>
                <a:cubicBezTo>
                  <a:pt x="20618" y="1126"/>
                  <a:pt x="20618" y="8837"/>
                  <a:pt x="20618" y="8837"/>
                </a:cubicBezTo>
                <a:close/>
                <a:moveTo>
                  <a:pt x="10789" y="1484"/>
                </a:moveTo>
                <a:lnTo>
                  <a:pt x="10789" y="9818"/>
                </a:lnTo>
                <a:lnTo>
                  <a:pt x="21600" y="9818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4"/>
                </a:moveTo>
                <a:lnTo>
                  <a:pt x="7853" y="12764"/>
                </a:lnTo>
                <a:lnTo>
                  <a:pt x="7853" y="18722"/>
                </a:lnTo>
                <a:lnTo>
                  <a:pt x="982" y="17779"/>
                </a:lnTo>
                <a:cubicBezTo>
                  <a:pt x="982" y="17779"/>
                  <a:pt x="982" y="12764"/>
                  <a:pt x="982" y="12764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3"/>
                </a:lnTo>
                <a:lnTo>
                  <a:pt x="0" y="11783"/>
                </a:lnTo>
                <a:cubicBezTo>
                  <a:pt x="0" y="11783"/>
                  <a:pt x="0" y="18635"/>
                  <a:pt x="0" y="18635"/>
                </a:cubicBezTo>
                <a:close/>
                <a:moveTo>
                  <a:pt x="11771" y="12764"/>
                </a:moveTo>
                <a:lnTo>
                  <a:pt x="20618" y="12764"/>
                </a:lnTo>
                <a:lnTo>
                  <a:pt x="20618" y="20474"/>
                </a:lnTo>
                <a:lnTo>
                  <a:pt x="11771" y="19260"/>
                </a:lnTo>
                <a:cubicBezTo>
                  <a:pt x="11771" y="19260"/>
                  <a:pt x="11771" y="12764"/>
                  <a:pt x="11771" y="12764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3"/>
                </a:lnTo>
                <a:lnTo>
                  <a:pt x="10789" y="11783"/>
                </a:lnTo>
                <a:cubicBezTo>
                  <a:pt x="10789" y="11783"/>
                  <a:pt x="10789" y="20116"/>
                  <a:pt x="10789" y="2011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0" name="Shape 3777">
            <a:extLst>
              <a:ext uri="{FF2B5EF4-FFF2-40B4-BE49-F238E27FC236}">
                <a16:creationId xmlns:a16="http://schemas.microsoft.com/office/drawing/2014/main" id="{5CC4CA5F-EFB4-4675-C6C7-8014337E0E33}"/>
              </a:ext>
            </a:extLst>
          </p:cNvPr>
          <p:cNvSpPr/>
          <p:nvPr/>
        </p:nvSpPr>
        <p:spPr>
          <a:xfrm>
            <a:off x="11255844" y="4921567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7"/>
                  <a:pt x="19948" y="14236"/>
                  <a:pt x="19575" y="14236"/>
                </a:cubicBezTo>
                <a:cubicBezTo>
                  <a:pt x="19202" y="14236"/>
                  <a:pt x="18900" y="14017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7"/>
                  <a:pt x="2398" y="14236"/>
                  <a:pt x="2025" y="14236"/>
                </a:cubicBezTo>
                <a:cubicBezTo>
                  <a:pt x="1652" y="14236"/>
                  <a:pt x="1350" y="14017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3"/>
                  <a:pt x="16200" y="491"/>
                </a:cubicBezTo>
                <a:cubicBezTo>
                  <a:pt x="16200" y="221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20"/>
                  <a:pt x="11905" y="982"/>
                  <a:pt x="10800" y="982"/>
                </a:cubicBezTo>
                <a:cubicBezTo>
                  <a:pt x="9695" y="982"/>
                  <a:pt x="8644" y="1120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1"/>
                  <a:pt x="5400" y="491"/>
                </a:cubicBezTo>
                <a:cubicBezTo>
                  <a:pt x="5400" y="593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7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7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7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7"/>
                  <a:pt x="9148" y="3436"/>
                  <a:pt x="8775" y="34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1" name="Shape 3778">
            <a:extLst>
              <a:ext uri="{FF2B5EF4-FFF2-40B4-BE49-F238E27FC236}">
                <a16:creationId xmlns:a16="http://schemas.microsoft.com/office/drawing/2014/main" id="{3D68C20C-6B23-6A55-C876-855B0CC8CA88}"/>
              </a:ext>
            </a:extLst>
          </p:cNvPr>
          <p:cNvSpPr/>
          <p:nvPr/>
        </p:nvSpPr>
        <p:spPr>
          <a:xfrm>
            <a:off x="6396713" y="5514612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2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2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2" name="Shape 3779">
            <a:extLst>
              <a:ext uri="{FF2B5EF4-FFF2-40B4-BE49-F238E27FC236}">
                <a16:creationId xmlns:a16="http://schemas.microsoft.com/office/drawing/2014/main" id="{01E9D8F7-B335-FA7C-5AAC-09507885B35A}"/>
              </a:ext>
            </a:extLst>
          </p:cNvPr>
          <p:cNvSpPr/>
          <p:nvPr/>
        </p:nvSpPr>
        <p:spPr>
          <a:xfrm>
            <a:off x="6894104" y="5514612"/>
            <a:ext cx="280377" cy="280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6"/>
                </a:cubicBezTo>
                <a:cubicBezTo>
                  <a:pt x="2587" y="11273"/>
                  <a:pt x="979" y="8836"/>
                  <a:pt x="979" y="6431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1"/>
                </a:cubicBezTo>
                <a:cubicBezTo>
                  <a:pt x="11752" y="10209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1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1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3" y="20137"/>
                  <a:pt x="16184" y="20424"/>
                  <a:pt x="16287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8"/>
                  <a:pt x="16926" y="20943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7" y="20256"/>
                  <a:pt x="18192" y="19950"/>
                  <a:pt x="18039" y="19727"/>
                </a:cubicBezTo>
                <a:cubicBezTo>
                  <a:pt x="17884" y="19505"/>
                  <a:pt x="17578" y="19449"/>
                  <a:pt x="17357" y="19604"/>
                </a:cubicBezTo>
                <a:moveTo>
                  <a:pt x="16249" y="13042"/>
                </a:moveTo>
                <a:cubicBezTo>
                  <a:pt x="16108" y="12790"/>
                  <a:pt x="16023" y="12529"/>
                  <a:pt x="15995" y="12265"/>
                </a:cubicBezTo>
                <a:cubicBezTo>
                  <a:pt x="15966" y="11996"/>
                  <a:pt x="15731" y="11801"/>
                  <a:pt x="15456" y="11830"/>
                </a:cubicBezTo>
                <a:cubicBezTo>
                  <a:pt x="15187" y="11859"/>
                  <a:pt x="14992" y="12100"/>
                  <a:pt x="15021" y="12371"/>
                </a:cubicBezTo>
                <a:cubicBezTo>
                  <a:pt x="15064" y="12767"/>
                  <a:pt x="15189" y="13155"/>
                  <a:pt x="15395" y="13522"/>
                </a:cubicBezTo>
                <a:cubicBezTo>
                  <a:pt x="15484" y="13682"/>
                  <a:pt x="15651" y="13774"/>
                  <a:pt x="15822" y="13774"/>
                </a:cubicBezTo>
                <a:cubicBezTo>
                  <a:pt x="15904" y="13774"/>
                  <a:pt x="15985" y="13753"/>
                  <a:pt x="16061" y="13710"/>
                </a:cubicBezTo>
                <a:cubicBezTo>
                  <a:pt x="16297" y="13578"/>
                  <a:pt x="16381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2" y="14708"/>
                  <a:pt x="17538" y="14439"/>
                </a:cubicBezTo>
                <a:cubicBezTo>
                  <a:pt x="17349" y="14246"/>
                  <a:pt x="17038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9" y="15612"/>
                  <a:pt x="17471" y="15851"/>
                </a:cubicBezTo>
                <a:cubicBezTo>
                  <a:pt x="17567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3"/>
                </a:cubicBezTo>
                <a:cubicBezTo>
                  <a:pt x="18372" y="15777"/>
                  <a:pt x="18413" y="15469"/>
                  <a:pt x="18249" y="15254"/>
                </a:cubicBezTo>
                <a:moveTo>
                  <a:pt x="21476" y="5929"/>
                </a:moveTo>
                <a:cubicBezTo>
                  <a:pt x="21352" y="5687"/>
                  <a:pt x="21056" y="5592"/>
                  <a:pt x="20817" y="5717"/>
                </a:cubicBezTo>
                <a:cubicBezTo>
                  <a:pt x="20817" y="5717"/>
                  <a:pt x="20649" y="5803"/>
                  <a:pt x="20371" y="5962"/>
                </a:cubicBezTo>
                <a:cubicBezTo>
                  <a:pt x="20136" y="6097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6" y="6880"/>
                  <a:pt x="20779" y="6859"/>
                  <a:pt x="20856" y="6815"/>
                </a:cubicBezTo>
                <a:cubicBezTo>
                  <a:pt x="21107" y="6672"/>
                  <a:pt x="21260" y="6593"/>
                  <a:pt x="21265" y="6590"/>
                </a:cubicBezTo>
                <a:cubicBezTo>
                  <a:pt x="21505" y="6466"/>
                  <a:pt x="21600" y="6170"/>
                  <a:pt x="21476" y="5929"/>
                </a:cubicBezTo>
                <a:moveTo>
                  <a:pt x="18659" y="16886"/>
                </a:moveTo>
                <a:cubicBezTo>
                  <a:pt x="18395" y="16941"/>
                  <a:pt x="18224" y="17201"/>
                  <a:pt x="18279" y="17467"/>
                </a:cubicBezTo>
                <a:cubicBezTo>
                  <a:pt x="18312" y="17625"/>
                  <a:pt x="18329" y="17782"/>
                  <a:pt x="18329" y="17929"/>
                </a:cubicBezTo>
                <a:cubicBezTo>
                  <a:pt x="18329" y="18050"/>
                  <a:pt x="18318" y="18171"/>
                  <a:pt x="18296" y="18287"/>
                </a:cubicBezTo>
                <a:cubicBezTo>
                  <a:pt x="18244" y="18554"/>
                  <a:pt x="18417" y="18811"/>
                  <a:pt x="18683" y="18862"/>
                </a:cubicBezTo>
                <a:cubicBezTo>
                  <a:pt x="18715" y="18869"/>
                  <a:pt x="18746" y="18872"/>
                  <a:pt x="18777" y="18872"/>
                </a:cubicBezTo>
                <a:cubicBezTo>
                  <a:pt x="19007" y="18872"/>
                  <a:pt x="19212" y="18708"/>
                  <a:pt x="19257" y="18473"/>
                </a:cubicBezTo>
                <a:cubicBezTo>
                  <a:pt x="19291" y="18296"/>
                  <a:pt x="19308" y="18114"/>
                  <a:pt x="19308" y="17929"/>
                </a:cubicBezTo>
                <a:cubicBezTo>
                  <a:pt x="19308" y="17715"/>
                  <a:pt x="19285" y="17492"/>
                  <a:pt x="19239" y="17268"/>
                </a:cubicBezTo>
                <a:cubicBezTo>
                  <a:pt x="19183" y="17001"/>
                  <a:pt x="18922" y="16832"/>
                  <a:pt x="18659" y="16886"/>
                </a:cubicBezTo>
                <a:moveTo>
                  <a:pt x="18590" y="7107"/>
                </a:moveTo>
                <a:cubicBezTo>
                  <a:pt x="18317" y="7304"/>
                  <a:pt x="18035" y="7518"/>
                  <a:pt x="17756" y="7745"/>
                </a:cubicBezTo>
                <a:cubicBezTo>
                  <a:pt x="17546" y="7917"/>
                  <a:pt x="17515" y="8227"/>
                  <a:pt x="17685" y="8437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7"/>
                </a:cubicBezTo>
                <a:moveTo>
                  <a:pt x="14704" y="20512"/>
                </a:moveTo>
                <a:cubicBezTo>
                  <a:pt x="14393" y="20556"/>
                  <a:pt x="14064" y="20590"/>
                  <a:pt x="13729" y="20612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0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5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1" y="19998"/>
                  <a:pt x="8298" y="19866"/>
                  <a:pt x="8052" y="19722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9"/>
                </a:cubicBezTo>
                <a:cubicBezTo>
                  <a:pt x="7855" y="20744"/>
                  <a:pt x="8194" y="20901"/>
                  <a:pt x="8562" y="21034"/>
                </a:cubicBezTo>
                <a:cubicBezTo>
                  <a:pt x="8617" y="21053"/>
                  <a:pt x="8672" y="21063"/>
                  <a:pt x="8728" y="21063"/>
                </a:cubicBezTo>
                <a:cubicBezTo>
                  <a:pt x="8929" y="21063"/>
                  <a:pt x="9116" y="20938"/>
                  <a:pt x="9189" y="20738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0" y="20618"/>
                </a:moveTo>
                <a:cubicBezTo>
                  <a:pt x="11411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4" y="20959"/>
                </a:cubicBezTo>
                <a:cubicBezTo>
                  <a:pt x="10191" y="21229"/>
                  <a:pt x="10382" y="21474"/>
                  <a:pt x="10650" y="21508"/>
                </a:cubicBezTo>
                <a:cubicBezTo>
                  <a:pt x="10984" y="21549"/>
                  <a:pt x="11337" y="21581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3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0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5"/>
                  <a:pt x="5867" y="18484"/>
                  <a:pt x="5997" y="18834"/>
                </a:cubicBezTo>
                <a:cubicBezTo>
                  <a:pt x="6070" y="19033"/>
                  <a:pt x="6256" y="19156"/>
                  <a:pt x="6456" y="19156"/>
                </a:cubicBezTo>
                <a:cubicBezTo>
                  <a:pt x="6512" y="19156"/>
                  <a:pt x="6570" y="19145"/>
                  <a:pt x="6626" y="19124"/>
                </a:cubicBezTo>
                <a:cubicBezTo>
                  <a:pt x="6879" y="19030"/>
                  <a:pt x="7009" y="18748"/>
                  <a:pt x="6915" y="18493"/>
                </a:cubicBezTo>
                <a:cubicBezTo>
                  <a:pt x="6848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6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0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5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5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3" name="Shape 3780">
            <a:extLst>
              <a:ext uri="{FF2B5EF4-FFF2-40B4-BE49-F238E27FC236}">
                <a16:creationId xmlns:a16="http://schemas.microsoft.com/office/drawing/2014/main" id="{815454CC-1804-2AAE-C0DE-10447FB968D4}"/>
              </a:ext>
            </a:extLst>
          </p:cNvPr>
          <p:cNvSpPr/>
          <p:nvPr/>
        </p:nvSpPr>
        <p:spPr>
          <a:xfrm>
            <a:off x="7506278" y="5514612"/>
            <a:ext cx="127536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6" y="9818"/>
                  <a:pt x="10800" y="9818"/>
                </a:cubicBezTo>
                <a:cubicBezTo>
                  <a:pt x="11714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6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6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4" name="Shape 3781">
            <a:extLst>
              <a:ext uri="{FF2B5EF4-FFF2-40B4-BE49-F238E27FC236}">
                <a16:creationId xmlns:a16="http://schemas.microsoft.com/office/drawing/2014/main" id="{EC494505-81B6-F2B4-2145-B8E4A8EA2B4C}"/>
              </a:ext>
            </a:extLst>
          </p:cNvPr>
          <p:cNvSpPr/>
          <p:nvPr/>
        </p:nvSpPr>
        <p:spPr>
          <a:xfrm>
            <a:off x="7965409" y="551461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6" y="16320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6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4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4" y="16320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6" y="6635"/>
                </a:moveTo>
                <a:lnTo>
                  <a:pt x="12189" y="12188"/>
                </a:lnTo>
                <a:lnTo>
                  <a:pt x="6634" y="14966"/>
                </a:lnTo>
                <a:lnTo>
                  <a:pt x="9411" y="9412"/>
                </a:lnTo>
                <a:cubicBezTo>
                  <a:pt x="9411" y="9412"/>
                  <a:pt x="14966" y="6635"/>
                  <a:pt x="14966" y="6635"/>
                </a:cubicBezTo>
                <a:close/>
                <a:moveTo>
                  <a:pt x="4552" y="17049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9"/>
                  <a:pt x="4552" y="17049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5" name="Shape 3782">
            <a:extLst>
              <a:ext uri="{FF2B5EF4-FFF2-40B4-BE49-F238E27FC236}">
                <a16:creationId xmlns:a16="http://schemas.microsoft.com/office/drawing/2014/main" id="{81F8168C-07DC-7F48-8867-B4016467B62D}"/>
              </a:ext>
            </a:extLst>
          </p:cNvPr>
          <p:cNvSpPr/>
          <p:nvPr/>
        </p:nvSpPr>
        <p:spPr>
          <a:xfrm>
            <a:off x="8501061" y="551461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4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2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8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6" name="Shape 3783">
            <a:extLst>
              <a:ext uri="{FF2B5EF4-FFF2-40B4-BE49-F238E27FC236}">
                <a16:creationId xmlns:a16="http://schemas.microsoft.com/office/drawing/2014/main" id="{391BD132-ADBF-AB9A-C907-90660243EBD8}"/>
              </a:ext>
            </a:extLst>
          </p:cNvPr>
          <p:cNvSpPr/>
          <p:nvPr/>
        </p:nvSpPr>
        <p:spPr>
          <a:xfrm>
            <a:off x="9036713" y="551461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6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5"/>
                </a:lnTo>
                <a:cubicBezTo>
                  <a:pt x="17606" y="11910"/>
                  <a:pt x="17591" y="12202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7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3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5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5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3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3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2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7"/>
                </a:lnTo>
                <a:cubicBezTo>
                  <a:pt x="5432" y="10394"/>
                  <a:pt x="5153" y="10605"/>
                  <a:pt x="4909" y="10826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50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9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9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6"/>
                  <a:pt x="4469" y="13745"/>
                  <a:pt x="3927" y="13745"/>
                </a:cubicBezTo>
                <a:cubicBezTo>
                  <a:pt x="3385" y="13745"/>
                  <a:pt x="2945" y="14186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7" name="Shape 3784">
            <a:extLst>
              <a:ext uri="{FF2B5EF4-FFF2-40B4-BE49-F238E27FC236}">
                <a16:creationId xmlns:a16="http://schemas.microsoft.com/office/drawing/2014/main" id="{AAAE93A6-C635-32FE-4A05-EF35F1233CFC}"/>
              </a:ext>
            </a:extLst>
          </p:cNvPr>
          <p:cNvSpPr/>
          <p:nvPr/>
        </p:nvSpPr>
        <p:spPr>
          <a:xfrm>
            <a:off x="9572365" y="551461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20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20"/>
                  <a:pt x="16320" y="20344"/>
                  <a:pt x="11291" y="20593"/>
                </a:cubicBezTo>
                <a:moveTo>
                  <a:pt x="10800" y="1"/>
                </a:moveTo>
                <a:cubicBezTo>
                  <a:pt x="10800" y="1"/>
                  <a:pt x="10800" y="0"/>
                  <a:pt x="10800" y="0"/>
                </a:cubicBezTo>
                <a:cubicBezTo>
                  <a:pt x="10800" y="0"/>
                  <a:pt x="10800" y="1"/>
                  <a:pt x="10800" y="1"/>
                </a:cubicBezTo>
                <a:cubicBezTo>
                  <a:pt x="4835" y="1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1"/>
                  <a:pt x="10800" y="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8" name="Shape 3785">
            <a:extLst>
              <a:ext uri="{FF2B5EF4-FFF2-40B4-BE49-F238E27FC236}">
                <a16:creationId xmlns:a16="http://schemas.microsoft.com/office/drawing/2014/main" id="{B70F005C-0ED1-D93F-D3A3-3C19363B10FC}"/>
              </a:ext>
            </a:extLst>
          </p:cNvPr>
          <p:cNvSpPr/>
          <p:nvPr/>
        </p:nvSpPr>
        <p:spPr>
          <a:xfrm>
            <a:off x="10108018" y="551461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4"/>
                  <a:pt x="17649" y="11291"/>
                </a:cubicBezTo>
                <a:lnTo>
                  <a:pt x="20594" y="11291"/>
                </a:lnTo>
                <a:cubicBezTo>
                  <a:pt x="20345" y="16320"/>
                  <a:pt x="16320" y="20344"/>
                  <a:pt x="11291" y="20593"/>
                </a:cubicBezTo>
                <a:moveTo>
                  <a:pt x="11291" y="13206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7"/>
                </a:cubicBezTo>
                <a:cubicBezTo>
                  <a:pt x="11291" y="16667"/>
                  <a:pt x="11291" y="13206"/>
                  <a:pt x="11291" y="13206"/>
                </a:cubicBezTo>
                <a:close/>
                <a:moveTo>
                  <a:pt x="11291" y="4934"/>
                </a:moveTo>
                <a:cubicBezTo>
                  <a:pt x="12233" y="5012"/>
                  <a:pt x="13111" y="5316"/>
                  <a:pt x="13875" y="5784"/>
                </a:cubicBezTo>
                <a:cubicBezTo>
                  <a:pt x="13793" y="5968"/>
                  <a:pt x="13745" y="6169"/>
                  <a:pt x="13745" y="6382"/>
                </a:cubicBezTo>
                <a:cubicBezTo>
                  <a:pt x="13745" y="7196"/>
                  <a:pt x="14405" y="7855"/>
                  <a:pt x="15218" y="7855"/>
                </a:cubicBezTo>
                <a:cubicBezTo>
                  <a:pt x="15432" y="7855"/>
                  <a:pt x="15633" y="7808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6"/>
                  <a:pt x="16534" y="7032"/>
                </a:cubicBezTo>
                <a:cubicBezTo>
                  <a:pt x="16631" y="6835"/>
                  <a:pt x="16691" y="6617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9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7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6"/>
                </a:cubicBezTo>
                <a:cubicBezTo>
                  <a:pt x="10309" y="13206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20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2"/>
                </a:cubicBezTo>
                <a:cubicBezTo>
                  <a:pt x="10309" y="17652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9" name="Shape 3786">
            <a:extLst>
              <a:ext uri="{FF2B5EF4-FFF2-40B4-BE49-F238E27FC236}">
                <a16:creationId xmlns:a16="http://schemas.microsoft.com/office/drawing/2014/main" id="{1AFEC96C-A259-C94D-D5A5-57EA9B24A6DB}"/>
              </a:ext>
            </a:extLst>
          </p:cNvPr>
          <p:cNvSpPr/>
          <p:nvPr/>
        </p:nvSpPr>
        <p:spPr>
          <a:xfrm>
            <a:off x="10669177" y="5514612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90"/>
                  <a:pt x="10534" y="12361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9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9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1"/>
                  <a:pt x="4010" y="13230"/>
                </a:cubicBezTo>
                <a:cubicBezTo>
                  <a:pt x="4941" y="13484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0" name="Shape 3787">
            <a:extLst>
              <a:ext uri="{FF2B5EF4-FFF2-40B4-BE49-F238E27FC236}">
                <a16:creationId xmlns:a16="http://schemas.microsoft.com/office/drawing/2014/main" id="{B20FA904-D969-CCA5-782A-981EABE58369}"/>
              </a:ext>
            </a:extLst>
          </p:cNvPr>
          <p:cNvSpPr/>
          <p:nvPr/>
        </p:nvSpPr>
        <p:spPr>
          <a:xfrm>
            <a:off x="11204829" y="5514612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7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1"/>
                </a:moveTo>
                <a:lnTo>
                  <a:pt x="18100" y="7364"/>
                </a:lnTo>
                <a:lnTo>
                  <a:pt x="21514" y="2708"/>
                </a:lnTo>
                <a:lnTo>
                  <a:pt x="21506" y="2703"/>
                </a:lnTo>
                <a:cubicBezTo>
                  <a:pt x="21560" y="2629"/>
                  <a:pt x="21600" y="2548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1"/>
                  <a:pt x="21514" y="1202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1" name="Shape 3788">
            <a:extLst>
              <a:ext uri="{FF2B5EF4-FFF2-40B4-BE49-F238E27FC236}">
                <a16:creationId xmlns:a16="http://schemas.microsoft.com/office/drawing/2014/main" id="{D58036F3-7E4A-8430-6FA2-2D61A5153BFC}"/>
              </a:ext>
            </a:extLst>
          </p:cNvPr>
          <p:cNvSpPr/>
          <p:nvPr/>
        </p:nvSpPr>
        <p:spPr>
          <a:xfrm>
            <a:off x="6358452" y="605026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69" y="17122"/>
                  <a:pt x="16604" y="16682"/>
                  <a:pt x="15855" y="16325"/>
                </a:cubicBezTo>
                <a:cubicBezTo>
                  <a:pt x="15868" y="16284"/>
                  <a:pt x="15882" y="16244"/>
                  <a:pt x="15895" y="16203"/>
                </a:cubicBezTo>
                <a:cubicBezTo>
                  <a:pt x="16131" y="15457"/>
                  <a:pt x="16320" y="14656"/>
                  <a:pt x="16454" y="13812"/>
                </a:cubicBezTo>
                <a:cubicBezTo>
                  <a:pt x="16470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9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8"/>
                  <a:pt x="14127" y="19710"/>
                  <a:pt x="14321" y="19444"/>
                </a:cubicBezTo>
                <a:cubicBezTo>
                  <a:pt x="14339" y="19419"/>
                  <a:pt x="14357" y="19395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6" y="17239"/>
                </a:cubicBezTo>
                <a:cubicBezTo>
                  <a:pt x="16123" y="17536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4" y="12996"/>
                  <a:pt x="15392" y="14581"/>
                  <a:pt x="14970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1"/>
                </a:moveTo>
                <a:cubicBezTo>
                  <a:pt x="12608" y="6309"/>
                  <a:pt x="13855" y="6066"/>
                  <a:pt x="14970" y="5652"/>
                </a:cubicBezTo>
                <a:cubicBezTo>
                  <a:pt x="15392" y="7019"/>
                  <a:pt x="15654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1"/>
                  <a:pt x="11291" y="6361"/>
                </a:cubicBezTo>
                <a:close/>
                <a:moveTo>
                  <a:pt x="11291" y="1032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2"/>
                  <a:pt x="11291" y="1032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6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1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5"/>
                  <a:pt x="16499" y="8112"/>
                </a:cubicBezTo>
                <a:cubicBezTo>
                  <a:pt x="16484" y="8005"/>
                  <a:pt x="16470" y="7896"/>
                  <a:pt x="16454" y="7789"/>
                </a:cubicBezTo>
                <a:cubicBezTo>
                  <a:pt x="16320" y="6944"/>
                  <a:pt x="16131" y="6144"/>
                  <a:pt x="15895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69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2"/>
                </a:cubicBezTo>
                <a:cubicBezTo>
                  <a:pt x="10309" y="1032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2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4" y="6066"/>
                  <a:pt x="8991" y="6309"/>
                  <a:pt x="10309" y="6361"/>
                </a:cubicBezTo>
                <a:cubicBezTo>
                  <a:pt x="10309" y="6361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4" y="15534"/>
                  <a:pt x="6629" y="15948"/>
                </a:cubicBezTo>
                <a:cubicBezTo>
                  <a:pt x="6207" y="14581"/>
                  <a:pt x="5945" y="12996"/>
                  <a:pt x="5902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6"/>
                  <a:pt x="6083" y="17239"/>
                </a:cubicBezTo>
                <a:cubicBezTo>
                  <a:pt x="6100" y="17282"/>
                  <a:pt x="6114" y="17329"/>
                  <a:pt x="6132" y="17372"/>
                </a:cubicBezTo>
                <a:cubicBezTo>
                  <a:pt x="6148" y="17410"/>
                  <a:pt x="6163" y="17450"/>
                  <a:pt x="6180" y="17488"/>
                </a:cubicBezTo>
                <a:cubicBezTo>
                  <a:pt x="6483" y="18192"/>
                  <a:pt x="6834" y="18822"/>
                  <a:pt x="7224" y="19369"/>
                </a:cubicBezTo>
                <a:cubicBezTo>
                  <a:pt x="7242" y="19395"/>
                  <a:pt x="7260" y="19419"/>
                  <a:pt x="7278" y="19444"/>
                </a:cubicBezTo>
                <a:cubicBezTo>
                  <a:pt x="7472" y="19710"/>
                  <a:pt x="7674" y="19958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9"/>
                  <a:pt x="4958" y="12135"/>
                </a:cubicBezTo>
                <a:cubicBezTo>
                  <a:pt x="4967" y="12260"/>
                  <a:pt x="4978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5" y="13596"/>
                  <a:pt x="5129" y="13704"/>
                  <a:pt x="5145" y="13812"/>
                </a:cubicBezTo>
                <a:cubicBezTo>
                  <a:pt x="5279" y="14656"/>
                  <a:pt x="5468" y="15457"/>
                  <a:pt x="5704" y="16203"/>
                </a:cubicBezTo>
                <a:cubicBezTo>
                  <a:pt x="5717" y="16244"/>
                  <a:pt x="5731" y="16284"/>
                  <a:pt x="5744" y="16325"/>
                </a:cubicBezTo>
                <a:cubicBezTo>
                  <a:pt x="4995" y="16682"/>
                  <a:pt x="4329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29" y="4478"/>
                  <a:pt x="4995" y="4918"/>
                  <a:pt x="5744" y="5276"/>
                </a:cubicBezTo>
                <a:cubicBezTo>
                  <a:pt x="5731" y="5317"/>
                  <a:pt x="5717" y="5357"/>
                  <a:pt x="5704" y="5397"/>
                </a:cubicBezTo>
                <a:cubicBezTo>
                  <a:pt x="5468" y="6144"/>
                  <a:pt x="5279" y="6944"/>
                  <a:pt x="5145" y="7789"/>
                </a:cubicBezTo>
                <a:cubicBezTo>
                  <a:pt x="5129" y="7896"/>
                  <a:pt x="5115" y="8005"/>
                  <a:pt x="5100" y="8112"/>
                </a:cubicBezTo>
                <a:cubicBezTo>
                  <a:pt x="5055" y="8435"/>
                  <a:pt x="5018" y="8761"/>
                  <a:pt x="4989" y="9093"/>
                </a:cubicBezTo>
                <a:cubicBezTo>
                  <a:pt x="4978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1"/>
                  <a:pt x="7278" y="2156"/>
                </a:cubicBezTo>
                <a:cubicBezTo>
                  <a:pt x="7260" y="2181"/>
                  <a:pt x="7242" y="2206"/>
                  <a:pt x="7224" y="2231"/>
                </a:cubicBezTo>
                <a:cubicBezTo>
                  <a:pt x="6834" y="2778"/>
                  <a:pt x="6483" y="3408"/>
                  <a:pt x="6180" y="4112"/>
                </a:cubicBezTo>
                <a:cubicBezTo>
                  <a:pt x="6163" y="4151"/>
                  <a:pt x="6148" y="4190"/>
                  <a:pt x="6132" y="4229"/>
                </a:cubicBezTo>
                <a:cubicBezTo>
                  <a:pt x="6114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2" name="Shape 3789">
            <a:extLst>
              <a:ext uri="{FF2B5EF4-FFF2-40B4-BE49-F238E27FC236}">
                <a16:creationId xmlns:a16="http://schemas.microsoft.com/office/drawing/2014/main" id="{AD54C3FD-3227-0BEE-C861-CA94E6FEEC79}"/>
              </a:ext>
            </a:extLst>
          </p:cNvPr>
          <p:cNvSpPr/>
          <p:nvPr/>
        </p:nvSpPr>
        <p:spPr>
          <a:xfrm>
            <a:off x="6894104" y="605026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3"/>
                </a:moveTo>
                <a:cubicBezTo>
                  <a:pt x="17614" y="6915"/>
                  <a:pt x="17383" y="5576"/>
                  <a:pt x="17008" y="4408"/>
                </a:cubicBezTo>
                <a:cubicBezTo>
                  <a:pt x="17543" y="4130"/>
                  <a:pt x="18018" y="3798"/>
                  <a:pt x="18434" y="3427"/>
                </a:cubicBezTo>
                <a:cubicBezTo>
                  <a:pt x="19673" y="4722"/>
                  <a:pt x="20474" y="6437"/>
                  <a:pt x="20593" y="8343"/>
                </a:cubicBezTo>
                <a:cubicBezTo>
                  <a:pt x="20593" y="8343"/>
                  <a:pt x="17658" y="8343"/>
                  <a:pt x="17658" y="8343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7"/>
                  <a:pt x="17056" y="3275"/>
                  <a:pt x="16666" y="3486"/>
                </a:cubicBezTo>
                <a:cubicBezTo>
                  <a:pt x="16337" y="2708"/>
                  <a:pt x="15939" y="2027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6" y="3044"/>
                  <a:pt x="8086" y="2984"/>
                </a:cubicBezTo>
                <a:cubicBezTo>
                  <a:pt x="7991" y="2913"/>
                  <a:pt x="7892" y="2845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0" y="3040"/>
                </a:cubicBezTo>
                <a:cubicBezTo>
                  <a:pt x="10712" y="1983"/>
                  <a:pt x="11449" y="1263"/>
                  <a:pt x="12269" y="1057"/>
                </a:cubicBezTo>
                <a:lnTo>
                  <a:pt x="12269" y="3575"/>
                </a:lnTo>
                <a:cubicBezTo>
                  <a:pt x="12608" y="3702"/>
                  <a:pt x="12938" y="3845"/>
                  <a:pt x="13258" y="4006"/>
                </a:cubicBezTo>
                <a:lnTo>
                  <a:pt x="13258" y="1057"/>
                </a:lnTo>
                <a:cubicBezTo>
                  <a:pt x="14282" y="1315"/>
                  <a:pt x="15181" y="2363"/>
                  <a:pt x="15802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1" y="6009"/>
                  <a:pt x="16526" y="6670"/>
                </a:cubicBezTo>
                <a:cubicBezTo>
                  <a:pt x="17157" y="7466"/>
                  <a:pt x="17664" y="8363"/>
                  <a:pt x="18025" y="9331"/>
                </a:cubicBezTo>
                <a:lnTo>
                  <a:pt x="20593" y="9331"/>
                </a:lnTo>
                <a:cubicBezTo>
                  <a:pt x="20479" y="11173"/>
                  <a:pt x="19721" y="12835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5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70"/>
                </a:moveTo>
                <a:cubicBezTo>
                  <a:pt x="13686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70"/>
                </a:cubicBezTo>
                <a:cubicBezTo>
                  <a:pt x="16666" y="12270"/>
                  <a:pt x="13731" y="12270"/>
                  <a:pt x="13731" y="12270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5"/>
                  <a:pt x="13686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9"/>
                </a:moveTo>
                <a:cubicBezTo>
                  <a:pt x="12011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5"/>
                  <a:pt x="12379" y="19815"/>
                  <a:pt x="11558" y="20119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50" y="13258"/>
                </a:lnTo>
                <a:cubicBezTo>
                  <a:pt x="12709" y="14551"/>
                  <a:pt x="12510" y="15752"/>
                  <a:pt x="12195" y="16799"/>
                </a:cubicBezTo>
                <a:cubicBezTo>
                  <a:pt x="11327" y="16471"/>
                  <a:pt x="10358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8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50" y="12270"/>
                </a:cubicBezTo>
                <a:lnTo>
                  <a:pt x="9331" y="12270"/>
                </a:lnTo>
                <a:cubicBezTo>
                  <a:pt x="9331" y="12270"/>
                  <a:pt x="9331" y="9305"/>
                  <a:pt x="9331" y="9305"/>
                </a:cubicBezTo>
                <a:close/>
                <a:moveTo>
                  <a:pt x="9331" y="4984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4"/>
                  <a:pt x="9331" y="4984"/>
                </a:cubicBezTo>
                <a:close/>
                <a:moveTo>
                  <a:pt x="13796" y="6696"/>
                </a:moveTo>
                <a:cubicBezTo>
                  <a:pt x="13485" y="6964"/>
                  <a:pt x="13129" y="7204"/>
                  <a:pt x="12738" y="7413"/>
                </a:cubicBezTo>
                <a:cubicBezTo>
                  <a:pt x="12409" y="6635"/>
                  <a:pt x="12011" y="5954"/>
                  <a:pt x="11557" y="5410"/>
                </a:cubicBezTo>
                <a:cubicBezTo>
                  <a:pt x="12379" y="5714"/>
                  <a:pt x="13131" y="6154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8" y="7810"/>
                </a:cubicBezTo>
                <a:cubicBezTo>
                  <a:pt x="6419" y="6290"/>
                  <a:pt x="7318" y="5242"/>
                  <a:pt x="8342" y="4984"/>
                </a:cubicBezTo>
                <a:cubicBezTo>
                  <a:pt x="8342" y="4984"/>
                  <a:pt x="8342" y="8323"/>
                  <a:pt x="8342" y="8323"/>
                </a:cubicBezTo>
                <a:close/>
                <a:moveTo>
                  <a:pt x="8342" y="12270"/>
                </a:moveTo>
                <a:lnTo>
                  <a:pt x="4923" y="12270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70"/>
                  <a:pt x="8342" y="12270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1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8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3" y="18325"/>
                  <a:pt x="4934" y="18114"/>
                </a:cubicBezTo>
                <a:cubicBezTo>
                  <a:pt x="5263" y="18893"/>
                  <a:pt x="5661" y="19574"/>
                  <a:pt x="6115" y="20119"/>
                </a:cubicBezTo>
                <a:cubicBezTo>
                  <a:pt x="5295" y="19815"/>
                  <a:pt x="4541" y="19375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5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8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70"/>
                </a:cubicBezTo>
                <a:lnTo>
                  <a:pt x="1007" y="12270"/>
                </a:lnTo>
                <a:cubicBezTo>
                  <a:pt x="1126" y="10365"/>
                  <a:pt x="1928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3" y="6635"/>
                  <a:pt x="4934" y="7413"/>
                </a:cubicBezTo>
                <a:cubicBezTo>
                  <a:pt x="4543" y="7204"/>
                  <a:pt x="4188" y="6964"/>
                  <a:pt x="3877" y="6696"/>
                </a:cubicBezTo>
                <a:cubicBezTo>
                  <a:pt x="4542" y="6154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7" y="3927"/>
                  <a:pt x="0" y="7883"/>
                  <a:pt x="0" y="12764"/>
                </a:cubicBezTo>
                <a:cubicBezTo>
                  <a:pt x="0" y="17644"/>
                  <a:pt x="3957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3" name="Shape 3790">
            <a:extLst>
              <a:ext uri="{FF2B5EF4-FFF2-40B4-BE49-F238E27FC236}">
                <a16:creationId xmlns:a16="http://schemas.microsoft.com/office/drawing/2014/main" id="{F77B2836-4ACD-E0D6-2F1E-7DB9BEAEE842}"/>
              </a:ext>
            </a:extLst>
          </p:cNvPr>
          <p:cNvSpPr/>
          <p:nvPr/>
        </p:nvSpPr>
        <p:spPr>
          <a:xfrm>
            <a:off x="7429756" y="605026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4" y="9980"/>
                </a:moveTo>
                <a:cubicBezTo>
                  <a:pt x="19587" y="9895"/>
                  <a:pt x="19575" y="9811"/>
                  <a:pt x="19564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2" y="9079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3" y="8195"/>
                  <a:pt x="19218" y="8116"/>
                </a:cubicBezTo>
                <a:cubicBezTo>
                  <a:pt x="19143" y="7879"/>
                  <a:pt x="19057" y="7646"/>
                  <a:pt x="18962" y="7418"/>
                </a:cubicBezTo>
                <a:cubicBezTo>
                  <a:pt x="18922" y="7321"/>
                  <a:pt x="18876" y="7229"/>
                  <a:pt x="18832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79" y="6618"/>
                  <a:pt x="18516" y="6505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50"/>
                  <a:pt x="18031" y="5732"/>
                </a:cubicBezTo>
                <a:cubicBezTo>
                  <a:pt x="17985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8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39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3" y="4970"/>
                  <a:pt x="13469" y="5860"/>
                </a:cubicBezTo>
                <a:cubicBezTo>
                  <a:pt x="13714" y="6750"/>
                  <a:pt x="14126" y="6944"/>
                  <a:pt x="15341" y="6443"/>
                </a:cubicBezTo>
                <a:cubicBezTo>
                  <a:pt x="15862" y="6228"/>
                  <a:pt x="16258" y="6341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0" y="13153"/>
                  <a:pt x="19380" y="12917"/>
                  <a:pt x="19432" y="12677"/>
                </a:cubicBezTo>
                <a:cubicBezTo>
                  <a:pt x="19451" y="12587"/>
                  <a:pt x="19467" y="12494"/>
                  <a:pt x="19483" y="12402"/>
                </a:cubicBezTo>
                <a:cubicBezTo>
                  <a:pt x="19517" y="12224"/>
                  <a:pt x="19544" y="12045"/>
                  <a:pt x="19566" y="11862"/>
                </a:cubicBezTo>
                <a:cubicBezTo>
                  <a:pt x="19576" y="11776"/>
                  <a:pt x="19587" y="11691"/>
                  <a:pt x="19595" y="11604"/>
                </a:cubicBezTo>
                <a:cubicBezTo>
                  <a:pt x="19619" y="11340"/>
                  <a:pt x="19636" y="11072"/>
                  <a:pt x="19636" y="10800"/>
                </a:cubicBezTo>
                <a:cubicBezTo>
                  <a:pt x="19636" y="10523"/>
                  <a:pt x="19619" y="10251"/>
                  <a:pt x="19594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7" y="5277"/>
                </a:cubicBezTo>
                <a:cubicBezTo>
                  <a:pt x="6373" y="5176"/>
                  <a:pt x="5613" y="4605"/>
                  <a:pt x="5109" y="4044"/>
                </a:cubicBezTo>
                <a:cubicBezTo>
                  <a:pt x="4094" y="4900"/>
                  <a:pt x="3276" y="5983"/>
                  <a:pt x="2729" y="7212"/>
                </a:cubicBezTo>
                <a:cubicBezTo>
                  <a:pt x="2875" y="8862"/>
                  <a:pt x="3773" y="9726"/>
                  <a:pt x="3773" y="9726"/>
                </a:cubicBezTo>
                <a:cubicBezTo>
                  <a:pt x="3773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89" y="10923"/>
                  <a:pt x="5614" y="10156"/>
                  <a:pt x="6382" y="9757"/>
                </a:cubicBezTo>
                <a:cubicBezTo>
                  <a:pt x="7148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5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8" y="12656"/>
                  <a:pt x="16245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39" y="11966"/>
                  <a:pt x="7977" y="13807"/>
                </a:cubicBezTo>
                <a:cubicBezTo>
                  <a:pt x="8314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4" y="18286"/>
                </a:cubicBezTo>
                <a:cubicBezTo>
                  <a:pt x="9880" y="18624"/>
                  <a:pt x="10523" y="19606"/>
                  <a:pt x="10769" y="18225"/>
                </a:cubicBezTo>
                <a:cubicBezTo>
                  <a:pt x="11014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4" name="Shape 3791">
            <a:extLst>
              <a:ext uri="{FF2B5EF4-FFF2-40B4-BE49-F238E27FC236}">
                <a16:creationId xmlns:a16="http://schemas.microsoft.com/office/drawing/2014/main" id="{8D056667-34CA-AF8B-CD24-89E672485E62}"/>
              </a:ext>
            </a:extLst>
          </p:cNvPr>
          <p:cNvSpPr/>
          <p:nvPr/>
        </p:nvSpPr>
        <p:spPr>
          <a:xfrm>
            <a:off x="7965409" y="605026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3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7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5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09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4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1" y="12824"/>
                  <a:pt x="11304" y="12785"/>
                </a:cubicBezTo>
                <a:moveTo>
                  <a:pt x="11304" y="15606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6"/>
                </a:cubicBezTo>
                <a:moveTo>
                  <a:pt x="11304" y="8815"/>
                </a:moveTo>
                <a:cubicBezTo>
                  <a:pt x="11891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9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6"/>
                  <a:pt x="13529" y="7227"/>
                </a:cubicBezTo>
                <a:cubicBezTo>
                  <a:pt x="13409" y="6960"/>
                  <a:pt x="13280" y="6708"/>
                  <a:pt x="13136" y="6481"/>
                </a:cubicBezTo>
                <a:cubicBezTo>
                  <a:pt x="13407" y="6627"/>
                  <a:pt x="13656" y="6806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5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9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6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6"/>
                  <a:pt x="10296" y="15606"/>
                </a:cubicBezTo>
                <a:close/>
                <a:moveTo>
                  <a:pt x="7707" y="14602"/>
                </a:moveTo>
                <a:cubicBezTo>
                  <a:pt x="7820" y="14521"/>
                  <a:pt x="7940" y="14445"/>
                  <a:pt x="8071" y="14374"/>
                </a:cubicBezTo>
                <a:cubicBezTo>
                  <a:pt x="8191" y="14641"/>
                  <a:pt x="8321" y="14892"/>
                  <a:pt x="8464" y="15120"/>
                </a:cubicBezTo>
                <a:cubicBezTo>
                  <a:pt x="8193" y="14974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7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1"/>
                </a:moveTo>
                <a:cubicBezTo>
                  <a:pt x="8321" y="6708"/>
                  <a:pt x="8191" y="6960"/>
                  <a:pt x="8071" y="7227"/>
                </a:cubicBezTo>
                <a:cubicBezTo>
                  <a:pt x="7940" y="7156"/>
                  <a:pt x="7820" y="7079"/>
                  <a:pt x="7707" y="6998"/>
                </a:cubicBezTo>
                <a:cubicBezTo>
                  <a:pt x="7944" y="6806"/>
                  <a:pt x="8193" y="6627"/>
                  <a:pt x="8464" y="6481"/>
                </a:cubicBezTo>
                <a:moveTo>
                  <a:pt x="10800" y="4909"/>
                </a:moveTo>
                <a:cubicBezTo>
                  <a:pt x="7546" y="4909"/>
                  <a:pt x="4909" y="7547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6"/>
                  <a:pt x="627" y="0"/>
                  <a:pt x="491" y="0"/>
                </a:cubicBezTo>
                <a:cubicBezTo>
                  <a:pt x="220" y="0"/>
                  <a:pt x="0" y="221"/>
                  <a:pt x="0" y="491"/>
                </a:cubicBezTo>
                <a:cubicBezTo>
                  <a:pt x="0" y="627"/>
                  <a:pt x="55" y="750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cubicBezTo>
                  <a:pt x="21600" y="221"/>
                  <a:pt x="21380" y="0"/>
                  <a:pt x="21109" y="0"/>
                </a:cubicBezTo>
                <a:cubicBezTo>
                  <a:pt x="20973" y="0"/>
                  <a:pt x="20851" y="56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5" name="Shape 3792">
            <a:extLst>
              <a:ext uri="{FF2B5EF4-FFF2-40B4-BE49-F238E27FC236}">
                <a16:creationId xmlns:a16="http://schemas.microsoft.com/office/drawing/2014/main" id="{6810A5E7-566B-0BE0-4C64-002F555F139D}"/>
              </a:ext>
            </a:extLst>
          </p:cNvPr>
          <p:cNvSpPr/>
          <p:nvPr/>
        </p:nvSpPr>
        <p:spPr>
          <a:xfrm>
            <a:off x="8539322" y="6050264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4" y="7721"/>
                  <a:pt x="8900" y="7354"/>
                </a:cubicBezTo>
                <a:cubicBezTo>
                  <a:pt x="8384" y="6988"/>
                  <a:pt x="7819" y="6529"/>
                  <a:pt x="8462" y="6291"/>
                </a:cubicBezTo>
                <a:cubicBezTo>
                  <a:pt x="9104" y="6053"/>
                  <a:pt x="9285" y="6071"/>
                  <a:pt x="9439" y="6511"/>
                </a:cubicBezTo>
                <a:cubicBezTo>
                  <a:pt x="9594" y="6950"/>
                  <a:pt x="10109" y="6694"/>
                  <a:pt x="10159" y="6273"/>
                </a:cubicBezTo>
                <a:cubicBezTo>
                  <a:pt x="10211" y="5851"/>
                  <a:pt x="11163" y="5411"/>
                  <a:pt x="11805" y="5209"/>
                </a:cubicBezTo>
                <a:cubicBezTo>
                  <a:pt x="12449" y="5007"/>
                  <a:pt x="13041" y="4934"/>
                  <a:pt x="12963" y="4586"/>
                </a:cubicBezTo>
                <a:cubicBezTo>
                  <a:pt x="12886" y="4237"/>
                  <a:pt x="12706" y="3981"/>
                  <a:pt x="11703" y="3981"/>
                </a:cubicBezTo>
                <a:cubicBezTo>
                  <a:pt x="10699" y="3981"/>
                  <a:pt x="11137" y="4934"/>
                  <a:pt x="10314" y="4365"/>
                </a:cubicBezTo>
                <a:cubicBezTo>
                  <a:pt x="9490" y="3797"/>
                  <a:pt x="10493" y="3944"/>
                  <a:pt x="10905" y="3816"/>
                </a:cubicBezTo>
                <a:cubicBezTo>
                  <a:pt x="11317" y="3688"/>
                  <a:pt x="11729" y="3155"/>
                  <a:pt x="11009" y="3119"/>
                </a:cubicBezTo>
                <a:cubicBezTo>
                  <a:pt x="10288" y="3083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8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1"/>
                  <a:pt x="20125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6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6" y="405"/>
                </a:cubicBezTo>
                <a:lnTo>
                  <a:pt x="3895" y="403"/>
                </a:lnTo>
                <a:cubicBezTo>
                  <a:pt x="1505" y="2016"/>
                  <a:pt x="0" y="4315"/>
                  <a:pt x="0" y="6873"/>
                </a:cubicBezTo>
                <a:cubicBezTo>
                  <a:pt x="0" y="11587"/>
                  <a:pt x="5080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3" y="20618"/>
                  <a:pt x="6750" y="20838"/>
                  <a:pt x="6750" y="21109"/>
                </a:cubicBezTo>
                <a:cubicBezTo>
                  <a:pt x="6750" y="21380"/>
                  <a:pt x="7053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5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8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8"/>
                  <a:pt x="17369" y="0"/>
                  <a:pt x="12150" y="0"/>
                </a:cubicBezTo>
                <a:cubicBezTo>
                  <a:pt x="6931" y="0"/>
                  <a:pt x="2700" y="3078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3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3" y="11388"/>
                </a:cubicBezTo>
                <a:cubicBezTo>
                  <a:pt x="11315" y="11502"/>
                  <a:pt x="11532" y="11731"/>
                  <a:pt x="11738" y="11767"/>
                </a:cubicBezTo>
                <a:cubicBezTo>
                  <a:pt x="11768" y="11768"/>
                  <a:pt x="11799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5"/>
                </a:cubicBezTo>
                <a:cubicBezTo>
                  <a:pt x="13606" y="9261"/>
                  <a:pt x="14070" y="8729"/>
                  <a:pt x="13195" y="8198"/>
                </a:cubicBezTo>
                <a:cubicBezTo>
                  <a:pt x="12320" y="7666"/>
                  <a:pt x="12424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1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8"/>
                </a:cubicBezTo>
                <a:cubicBezTo>
                  <a:pt x="16591" y="5246"/>
                  <a:pt x="15857" y="5217"/>
                  <a:pt x="16411" y="6309"/>
                </a:cubicBezTo>
                <a:cubicBezTo>
                  <a:pt x="16746" y="6970"/>
                  <a:pt x="17568" y="7226"/>
                  <a:pt x="17877" y="7739"/>
                </a:cubicBezTo>
                <a:cubicBezTo>
                  <a:pt x="17984" y="7918"/>
                  <a:pt x="18288" y="8084"/>
                  <a:pt x="18634" y="8228"/>
                </a:cubicBezTo>
                <a:cubicBezTo>
                  <a:pt x="18804" y="7798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5"/>
                </a:cubicBezTo>
                <a:cubicBezTo>
                  <a:pt x="14327" y="2411"/>
                  <a:pt x="14193" y="2545"/>
                  <a:pt x="14044" y="2605"/>
                </a:cubicBezTo>
                <a:cubicBezTo>
                  <a:pt x="13684" y="2753"/>
                  <a:pt x="13710" y="3339"/>
                  <a:pt x="14404" y="328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6" name="Shape 3793">
            <a:extLst>
              <a:ext uri="{FF2B5EF4-FFF2-40B4-BE49-F238E27FC236}">
                <a16:creationId xmlns:a16="http://schemas.microsoft.com/office/drawing/2014/main" id="{814E9918-4B40-BDD2-2EA6-0BA65F80547D}"/>
              </a:ext>
            </a:extLst>
          </p:cNvPr>
          <p:cNvSpPr/>
          <p:nvPr/>
        </p:nvSpPr>
        <p:spPr>
          <a:xfrm>
            <a:off x="9062220" y="6050264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7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9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3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7" name="Shape 3794">
            <a:extLst>
              <a:ext uri="{FF2B5EF4-FFF2-40B4-BE49-F238E27FC236}">
                <a16:creationId xmlns:a16="http://schemas.microsoft.com/office/drawing/2014/main" id="{9AC78102-4535-BF26-D7A4-EC189A1042F5}"/>
              </a:ext>
            </a:extLst>
          </p:cNvPr>
          <p:cNvSpPr/>
          <p:nvPr/>
        </p:nvSpPr>
        <p:spPr>
          <a:xfrm>
            <a:off x="9597873" y="6050264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8" name="Shape 3795">
            <a:extLst>
              <a:ext uri="{FF2B5EF4-FFF2-40B4-BE49-F238E27FC236}">
                <a16:creationId xmlns:a16="http://schemas.microsoft.com/office/drawing/2014/main" id="{52CBA6D7-F1D1-4CC4-D636-76858609C7AB}"/>
              </a:ext>
            </a:extLst>
          </p:cNvPr>
          <p:cNvSpPr/>
          <p:nvPr/>
        </p:nvSpPr>
        <p:spPr>
          <a:xfrm>
            <a:off x="10108018" y="6075772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4"/>
                  <a:pt x="9957" y="1784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5"/>
                  <a:pt x="11617" y="1719"/>
                </a:cubicBezTo>
                <a:cubicBezTo>
                  <a:pt x="11641" y="1793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1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5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9" name="Shape 3796">
            <a:extLst>
              <a:ext uri="{FF2B5EF4-FFF2-40B4-BE49-F238E27FC236}">
                <a16:creationId xmlns:a16="http://schemas.microsoft.com/office/drawing/2014/main" id="{5C47815A-25D6-C3F7-B890-5AD80D91D538}"/>
              </a:ext>
            </a:extLst>
          </p:cNvPr>
          <p:cNvSpPr/>
          <p:nvPr/>
        </p:nvSpPr>
        <p:spPr>
          <a:xfrm>
            <a:off x="10643670" y="605026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1"/>
                  <a:pt x="17453" y="0"/>
                  <a:pt x="17182" y="0"/>
                </a:cubicBezTo>
                <a:cubicBezTo>
                  <a:pt x="16910" y="0"/>
                  <a:pt x="16691" y="221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1"/>
                  <a:pt x="4690" y="0"/>
                  <a:pt x="4418" y="0"/>
                </a:cubicBezTo>
                <a:cubicBezTo>
                  <a:pt x="4147" y="0"/>
                  <a:pt x="3927" y="221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0" name="Shape 3797">
            <a:extLst>
              <a:ext uri="{FF2B5EF4-FFF2-40B4-BE49-F238E27FC236}">
                <a16:creationId xmlns:a16="http://schemas.microsoft.com/office/drawing/2014/main" id="{B92AEBDB-4125-C3AF-2588-BB2FB9B20A95}"/>
              </a:ext>
            </a:extLst>
          </p:cNvPr>
          <p:cNvSpPr/>
          <p:nvPr/>
        </p:nvSpPr>
        <p:spPr>
          <a:xfrm>
            <a:off x="11179322" y="605026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1"/>
                  <a:pt x="17453" y="0"/>
                  <a:pt x="17182" y="0"/>
                </a:cubicBezTo>
                <a:cubicBezTo>
                  <a:pt x="16910" y="0"/>
                  <a:pt x="16691" y="221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1"/>
                  <a:pt x="4690" y="0"/>
                  <a:pt x="4418" y="0"/>
                </a:cubicBezTo>
                <a:cubicBezTo>
                  <a:pt x="4147" y="0"/>
                  <a:pt x="3927" y="221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3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2"/>
                  <a:pt x="15218" y="7009"/>
                  <a:pt x="15218" y="6873"/>
                </a:cubicBezTo>
                <a:cubicBezTo>
                  <a:pt x="15218" y="6738"/>
                  <a:pt x="15163" y="6615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5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865">
            <a:extLst>
              <a:ext uri="{FF2B5EF4-FFF2-40B4-BE49-F238E27FC236}">
                <a16:creationId xmlns:a16="http://schemas.microsoft.com/office/drawing/2014/main" id="{FBBF177B-DBBE-54EB-672C-2E819178DD0D}"/>
              </a:ext>
            </a:extLst>
          </p:cNvPr>
          <p:cNvSpPr/>
          <p:nvPr/>
        </p:nvSpPr>
        <p:spPr>
          <a:xfrm>
            <a:off x="6486012" y="765363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0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0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1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1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1"/>
                  <a:pt x="11172" y="0"/>
                  <a:pt x="10800" y="0"/>
                </a:cubicBezTo>
                <a:cubicBezTo>
                  <a:pt x="10428" y="0"/>
                  <a:pt x="10125" y="221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866">
            <a:extLst>
              <a:ext uri="{FF2B5EF4-FFF2-40B4-BE49-F238E27FC236}">
                <a16:creationId xmlns:a16="http://schemas.microsoft.com/office/drawing/2014/main" id="{8FDFA6E2-5E05-9910-D43D-D2A25477C39F}"/>
              </a:ext>
            </a:extLst>
          </p:cNvPr>
          <p:cNvSpPr/>
          <p:nvPr/>
        </p:nvSpPr>
        <p:spPr>
          <a:xfrm>
            <a:off x="7018712" y="765363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4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4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6"/>
                  <a:pt x="10986" y="0"/>
                  <a:pt x="10800" y="0"/>
                </a:cubicBezTo>
                <a:cubicBezTo>
                  <a:pt x="10614" y="0"/>
                  <a:pt x="10445" y="56"/>
                  <a:pt x="10323" y="144"/>
                </a:cubicBezTo>
                <a:lnTo>
                  <a:pt x="4923" y="4071"/>
                </a:lnTo>
                <a:cubicBezTo>
                  <a:pt x="4800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0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0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867">
            <a:extLst>
              <a:ext uri="{FF2B5EF4-FFF2-40B4-BE49-F238E27FC236}">
                <a16:creationId xmlns:a16="http://schemas.microsoft.com/office/drawing/2014/main" id="{4FF58690-449B-33EF-F5C9-D87B89ED7736}"/>
              </a:ext>
            </a:extLst>
          </p:cNvPr>
          <p:cNvSpPr/>
          <p:nvPr/>
        </p:nvSpPr>
        <p:spPr>
          <a:xfrm>
            <a:off x="7513362" y="7653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5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8" y="7855"/>
                  <a:pt x="5891" y="10053"/>
                  <a:pt x="5891" y="12764"/>
                </a:cubicBezTo>
                <a:cubicBezTo>
                  <a:pt x="5891" y="13644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2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8"/>
                  <a:pt x="11339" y="12919"/>
                  <a:pt x="11147" y="13111"/>
                </a:cubicBezTo>
                <a:cubicBezTo>
                  <a:pt x="10955" y="13302"/>
                  <a:pt x="10645" y="13302"/>
                  <a:pt x="10453" y="13111"/>
                </a:cubicBezTo>
                <a:cubicBezTo>
                  <a:pt x="10261" y="12919"/>
                  <a:pt x="10261" y="12608"/>
                  <a:pt x="10453" y="12417"/>
                </a:cubicBezTo>
                <a:moveTo>
                  <a:pt x="6144" y="17421"/>
                </a:moveTo>
                <a:lnTo>
                  <a:pt x="11842" y="13806"/>
                </a:lnTo>
                <a:lnTo>
                  <a:pt x="15456" y="8108"/>
                </a:lnTo>
                <a:lnTo>
                  <a:pt x="9759" y="11722"/>
                </a:lnTo>
                <a:cubicBezTo>
                  <a:pt x="9759" y="11722"/>
                  <a:pt x="6144" y="17421"/>
                  <a:pt x="6144" y="1742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Shape 3868">
            <a:extLst>
              <a:ext uri="{FF2B5EF4-FFF2-40B4-BE49-F238E27FC236}">
                <a16:creationId xmlns:a16="http://schemas.microsoft.com/office/drawing/2014/main" id="{5DB400B0-FE42-FA8D-9C0F-944F8826BE66}"/>
              </a:ext>
            </a:extLst>
          </p:cNvPr>
          <p:cNvSpPr/>
          <p:nvPr/>
        </p:nvSpPr>
        <p:spPr>
          <a:xfrm>
            <a:off x="8046061" y="7653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869">
            <a:extLst>
              <a:ext uri="{FF2B5EF4-FFF2-40B4-BE49-F238E27FC236}">
                <a16:creationId xmlns:a16="http://schemas.microsoft.com/office/drawing/2014/main" id="{35D57BB2-7FFC-BB6F-44AE-E93ED3B2B86E}"/>
              </a:ext>
            </a:extLst>
          </p:cNvPr>
          <p:cNvSpPr/>
          <p:nvPr/>
        </p:nvSpPr>
        <p:spPr>
          <a:xfrm>
            <a:off x="8578761" y="7653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870">
            <a:extLst>
              <a:ext uri="{FF2B5EF4-FFF2-40B4-BE49-F238E27FC236}">
                <a16:creationId xmlns:a16="http://schemas.microsoft.com/office/drawing/2014/main" id="{5EA759DA-5995-AA57-71FB-BE8C5BE18124}"/>
              </a:ext>
            </a:extLst>
          </p:cNvPr>
          <p:cNvSpPr/>
          <p:nvPr/>
        </p:nvSpPr>
        <p:spPr>
          <a:xfrm>
            <a:off x="9111460" y="803413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3"/>
                  <a:pt x="19964" y="1433"/>
                </a:cubicBezTo>
                <a:lnTo>
                  <a:pt x="11465" y="13118"/>
                </a:lnTo>
                <a:cubicBezTo>
                  <a:pt x="11288" y="13363"/>
                  <a:pt x="11051" y="13497"/>
                  <a:pt x="10800" y="13497"/>
                </a:cubicBezTo>
                <a:cubicBezTo>
                  <a:pt x="10549" y="13497"/>
                  <a:pt x="10312" y="13363"/>
                  <a:pt x="10134" y="13118"/>
                </a:cubicBezTo>
                <a:lnTo>
                  <a:pt x="1637" y="1433"/>
                </a:lnTo>
                <a:cubicBezTo>
                  <a:pt x="1739" y="1383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Shape 3871">
            <a:extLst>
              <a:ext uri="{FF2B5EF4-FFF2-40B4-BE49-F238E27FC236}">
                <a16:creationId xmlns:a16="http://schemas.microsoft.com/office/drawing/2014/main" id="{F7F1498C-2937-6D8B-6EC2-129412F99F0D}"/>
              </a:ext>
            </a:extLst>
          </p:cNvPr>
          <p:cNvSpPr/>
          <p:nvPr/>
        </p:nvSpPr>
        <p:spPr>
          <a:xfrm>
            <a:off x="9644160" y="797071"/>
            <a:ext cx="279033" cy="21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7"/>
                </a:lnTo>
                <a:cubicBezTo>
                  <a:pt x="16691" y="8017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3"/>
                  <a:pt x="16347" y="6666"/>
                </a:cubicBezTo>
                <a:lnTo>
                  <a:pt x="9502" y="15524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4"/>
                </a:cubicBezTo>
                <a:lnTo>
                  <a:pt x="1326" y="6664"/>
                </a:lnTo>
                <a:cubicBezTo>
                  <a:pt x="1498" y="6473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9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Shape 3872">
            <a:extLst>
              <a:ext uri="{FF2B5EF4-FFF2-40B4-BE49-F238E27FC236}">
                <a16:creationId xmlns:a16="http://schemas.microsoft.com/office/drawing/2014/main" id="{BE9DD3D4-8A1C-587B-C974-90902C045624}"/>
              </a:ext>
            </a:extLst>
          </p:cNvPr>
          <p:cNvSpPr/>
          <p:nvPr/>
        </p:nvSpPr>
        <p:spPr>
          <a:xfrm>
            <a:off x="10176860" y="790730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70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70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6"/>
                  <a:pt x="0" y="12504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4"/>
                  <a:pt x="21577" y="12416"/>
                  <a:pt x="21543" y="1233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873">
            <a:extLst>
              <a:ext uri="{FF2B5EF4-FFF2-40B4-BE49-F238E27FC236}">
                <a16:creationId xmlns:a16="http://schemas.microsoft.com/office/drawing/2014/main" id="{4BA973FB-0D94-F55F-6B26-2B8DA1269AA1}"/>
              </a:ext>
            </a:extLst>
          </p:cNvPr>
          <p:cNvSpPr/>
          <p:nvPr/>
        </p:nvSpPr>
        <p:spPr>
          <a:xfrm>
            <a:off x="10709559" y="778046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2"/>
                </a:moveTo>
                <a:lnTo>
                  <a:pt x="21548" y="13258"/>
                </a:lnTo>
                <a:lnTo>
                  <a:pt x="16639" y="2458"/>
                </a:lnTo>
                <a:lnTo>
                  <a:pt x="16634" y="2462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3"/>
                  <a:pt x="12273" y="2700"/>
                </a:cubicBezTo>
                <a:cubicBezTo>
                  <a:pt x="12273" y="2998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8"/>
                  <a:pt x="9327" y="2700"/>
                </a:cubicBezTo>
                <a:cubicBezTo>
                  <a:pt x="9327" y="2403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2"/>
                </a:cubicBezTo>
                <a:lnTo>
                  <a:pt x="4961" y="2458"/>
                </a:lnTo>
                <a:lnTo>
                  <a:pt x="52" y="13258"/>
                </a:lnTo>
                <a:lnTo>
                  <a:pt x="57" y="13262"/>
                </a:lnTo>
                <a:cubicBezTo>
                  <a:pt x="23" y="13334"/>
                  <a:pt x="0" y="13414"/>
                  <a:pt x="0" y="13500"/>
                </a:cubicBezTo>
                <a:lnTo>
                  <a:pt x="0" y="21060"/>
                </a:lnTo>
                <a:cubicBezTo>
                  <a:pt x="0" y="2135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8"/>
                  <a:pt x="21600" y="21060"/>
                </a:cubicBezTo>
                <a:lnTo>
                  <a:pt x="21600" y="13500"/>
                </a:lnTo>
                <a:cubicBezTo>
                  <a:pt x="21600" y="13414"/>
                  <a:pt x="21577" y="13334"/>
                  <a:pt x="21543" y="13262"/>
                </a:cubicBezTo>
                <a:moveTo>
                  <a:pt x="7855" y="8640"/>
                </a:moveTo>
                <a:cubicBezTo>
                  <a:pt x="7583" y="8640"/>
                  <a:pt x="7364" y="8883"/>
                  <a:pt x="7364" y="9180"/>
                </a:cubicBezTo>
                <a:cubicBezTo>
                  <a:pt x="7364" y="9330"/>
                  <a:pt x="7418" y="9465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5"/>
                  <a:pt x="14236" y="9330"/>
                  <a:pt x="14236" y="9180"/>
                </a:cubicBezTo>
                <a:cubicBezTo>
                  <a:pt x="14236" y="8883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874">
            <a:extLst>
              <a:ext uri="{FF2B5EF4-FFF2-40B4-BE49-F238E27FC236}">
                <a16:creationId xmlns:a16="http://schemas.microsoft.com/office/drawing/2014/main" id="{45DDD239-3366-2CE0-5399-D35156FDD9C7}"/>
              </a:ext>
            </a:extLst>
          </p:cNvPr>
          <p:cNvSpPr/>
          <p:nvPr/>
        </p:nvSpPr>
        <p:spPr>
          <a:xfrm>
            <a:off x="11242259" y="778046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2"/>
                </a:moveTo>
                <a:lnTo>
                  <a:pt x="21548" y="13258"/>
                </a:lnTo>
                <a:lnTo>
                  <a:pt x="16639" y="2458"/>
                </a:lnTo>
                <a:lnTo>
                  <a:pt x="16635" y="2462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3"/>
                  <a:pt x="15218" y="2700"/>
                </a:cubicBezTo>
                <a:cubicBezTo>
                  <a:pt x="15218" y="2998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8"/>
                  <a:pt x="6382" y="2700"/>
                </a:cubicBezTo>
                <a:cubicBezTo>
                  <a:pt x="6382" y="2403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2"/>
                </a:cubicBezTo>
                <a:lnTo>
                  <a:pt x="4961" y="2458"/>
                </a:lnTo>
                <a:lnTo>
                  <a:pt x="52" y="13258"/>
                </a:lnTo>
                <a:lnTo>
                  <a:pt x="57" y="13262"/>
                </a:lnTo>
                <a:cubicBezTo>
                  <a:pt x="23" y="13334"/>
                  <a:pt x="0" y="13414"/>
                  <a:pt x="0" y="13500"/>
                </a:cubicBezTo>
                <a:lnTo>
                  <a:pt x="0" y="21060"/>
                </a:lnTo>
                <a:cubicBezTo>
                  <a:pt x="0" y="2135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8"/>
                  <a:pt x="21600" y="21060"/>
                </a:cubicBezTo>
                <a:lnTo>
                  <a:pt x="21600" y="13500"/>
                </a:lnTo>
                <a:cubicBezTo>
                  <a:pt x="21600" y="13414"/>
                  <a:pt x="21577" y="13334"/>
                  <a:pt x="21544" y="13262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8"/>
                  <a:pt x="10529" y="12960"/>
                  <a:pt x="10800" y="12960"/>
                </a:cubicBezTo>
                <a:cubicBezTo>
                  <a:pt x="11071" y="12960"/>
                  <a:pt x="11291" y="12718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8"/>
                  <a:pt x="14236" y="3780"/>
                </a:cubicBezTo>
                <a:cubicBezTo>
                  <a:pt x="14236" y="3631"/>
                  <a:pt x="14181" y="3496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6"/>
                  <a:pt x="7364" y="3631"/>
                  <a:pt x="7364" y="3780"/>
                </a:cubicBezTo>
                <a:cubicBezTo>
                  <a:pt x="7364" y="4078"/>
                  <a:pt x="7583" y="4320"/>
                  <a:pt x="7855" y="43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875">
            <a:extLst>
              <a:ext uri="{FF2B5EF4-FFF2-40B4-BE49-F238E27FC236}">
                <a16:creationId xmlns:a16="http://schemas.microsoft.com/office/drawing/2014/main" id="{3BAAD020-C0E2-A5A1-3F57-7ECF98255E34}"/>
              </a:ext>
            </a:extLst>
          </p:cNvPr>
          <p:cNvSpPr/>
          <p:nvPr/>
        </p:nvSpPr>
        <p:spPr>
          <a:xfrm>
            <a:off x="6447962" y="1323429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6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70"/>
                  <a:pt x="13745" y="12600"/>
                </a:cubicBezTo>
                <a:cubicBezTo>
                  <a:pt x="13745" y="14589"/>
                  <a:pt x="12427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70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4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4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70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70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70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70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70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70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876">
            <a:extLst>
              <a:ext uri="{FF2B5EF4-FFF2-40B4-BE49-F238E27FC236}">
                <a16:creationId xmlns:a16="http://schemas.microsoft.com/office/drawing/2014/main" id="{381841B6-B68E-893C-6142-4452D3646D22}"/>
              </a:ext>
            </a:extLst>
          </p:cNvPr>
          <p:cNvSpPr/>
          <p:nvPr/>
        </p:nvSpPr>
        <p:spPr>
          <a:xfrm>
            <a:off x="6980662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6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4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8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8"/>
                  <a:pt x="7634" y="14727"/>
                  <a:pt x="7364" y="14727"/>
                </a:cubicBezTo>
                <a:lnTo>
                  <a:pt x="1337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6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4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7" y="5891"/>
                </a:lnTo>
                <a:cubicBezTo>
                  <a:pt x="1337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1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1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8"/>
                  <a:pt x="0" y="15140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40"/>
                  <a:pt x="21577" y="15068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877">
            <a:extLst>
              <a:ext uri="{FF2B5EF4-FFF2-40B4-BE49-F238E27FC236}">
                <a16:creationId xmlns:a16="http://schemas.microsoft.com/office/drawing/2014/main" id="{BDEB50EE-6785-9231-46BE-EC81B87A837B}"/>
              </a:ext>
            </a:extLst>
          </p:cNvPr>
          <p:cNvSpPr/>
          <p:nvPr/>
        </p:nvSpPr>
        <p:spPr>
          <a:xfrm>
            <a:off x="7513362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3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5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30"/>
                  <a:pt x="14236" y="5400"/>
                </a:cubicBezTo>
                <a:cubicBezTo>
                  <a:pt x="14236" y="5671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1"/>
                  <a:pt x="20127" y="5400"/>
                </a:cubicBezTo>
                <a:lnTo>
                  <a:pt x="20127" y="491"/>
                </a:lnTo>
                <a:cubicBezTo>
                  <a:pt x="20127" y="221"/>
                  <a:pt x="19907" y="0"/>
                  <a:pt x="19636" y="0"/>
                </a:cubicBezTo>
                <a:cubicBezTo>
                  <a:pt x="19366" y="0"/>
                  <a:pt x="19145" y="221"/>
                  <a:pt x="19145" y="491"/>
                </a:cubicBezTo>
                <a:lnTo>
                  <a:pt x="19145" y="3962"/>
                </a:lnTo>
                <a:cubicBezTo>
                  <a:pt x="17166" y="1547"/>
                  <a:pt x="14166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10530"/>
                  <a:pt x="21380" y="10309"/>
                  <a:pt x="21109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878">
            <a:extLst>
              <a:ext uri="{FF2B5EF4-FFF2-40B4-BE49-F238E27FC236}">
                <a16:creationId xmlns:a16="http://schemas.microsoft.com/office/drawing/2014/main" id="{662058E8-B17C-F00E-9CD7-C775F3921E74}"/>
              </a:ext>
            </a:extLst>
          </p:cNvPr>
          <p:cNvSpPr/>
          <p:nvPr/>
        </p:nvSpPr>
        <p:spPr>
          <a:xfrm>
            <a:off x="8046061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5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30"/>
                  <a:pt x="14236" y="5400"/>
                </a:cubicBezTo>
                <a:cubicBezTo>
                  <a:pt x="14236" y="5671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1"/>
                  <a:pt x="20127" y="5400"/>
                </a:cubicBezTo>
                <a:lnTo>
                  <a:pt x="20127" y="491"/>
                </a:lnTo>
                <a:cubicBezTo>
                  <a:pt x="20127" y="221"/>
                  <a:pt x="19907" y="0"/>
                  <a:pt x="19636" y="0"/>
                </a:cubicBezTo>
                <a:cubicBezTo>
                  <a:pt x="19366" y="0"/>
                  <a:pt x="19145" y="221"/>
                  <a:pt x="19145" y="491"/>
                </a:cubicBezTo>
                <a:lnTo>
                  <a:pt x="19145" y="3962"/>
                </a:lnTo>
                <a:cubicBezTo>
                  <a:pt x="17166" y="1547"/>
                  <a:pt x="14166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3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39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30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30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4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10530"/>
                  <a:pt x="21380" y="10309"/>
                  <a:pt x="21109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Shape 3879">
            <a:extLst>
              <a:ext uri="{FF2B5EF4-FFF2-40B4-BE49-F238E27FC236}">
                <a16:creationId xmlns:a16="http://schemas.microsoft.com/office/drawing/2014/main" id="{253C344A-3372-0CD0-9BB3-37B2051C7A35}"/>
              </a:ext>
            </a:extLst>
          </p:cNvPr>
          <p:cNvSpPr/>
          <p:nvPr/>
        </p:nvSpPr>
        <p:spPr>
          <a:xfrm>
            <a:off x="8604127" y="1298063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20"/>
                </a:lnTo>
                <a:cubicBezTo>
                  <a:pt x="19088" y="4732"/>
                  <a:pt x="19200" y="4589"/>
                  <a:pt x="19200" y="4418"/>
                </a:cubicBezTo>
                <a:cubicBezTo>
                  <a:pt x="19200" y="4248"/>
                  <a:pt x="19088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1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880">
            <a:extLst>
              <a:ext uri="{FF2B5EF4-FFF2-40B4-BE49-F238E27FC236}">
                <a16:creationId xmlns:a16="http://schemas.microsoft.com/office/drawing/2014/main" id="{BC8ECB92-B725-619E-3F6A-6D0A0A21C623}"/>
              </a:ext>
            </a:extLst>
          </p:cNvPr>
          <p:cNvSpPr/>
          <p:nvPr/>
        </p:nvSpPr>
        <p:spPr>
          <a:xfrm>
            <a:off x="9136827" y="1298063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6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9"/>
                  <a:pt x="11727" y="8747"/>
                </a:cubicBezTo>
                <a:lnTo>
                  <a:pt x="11733" y="8754"/>
                </a:lnTo>
                <a:lnTo>
                  <a:pt x="11774" y="8720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20"/>
                </a:lnTo>
                <a:cubicBezTo>
                  <a:pt x="16688" y="4732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7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1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881">
            <a:extLst>
              <a:ext uri="{FF2B5EF4-FFF2-40B4-BE49-F238E27FC236}">
                <a16:creationId xmlns:a16="http://schemas.microsoft.com/office/drawing/2014/main" id="{8676075C-1D0C-61B3-9CF0-112F549C15FD}"/>
              </a:ext>
            </a:extLst>
          </p:cNvPr>
          <p:cNvSpPr/>
          <p:nvPr/>
        </p:nvSpPr>
        <p:spPr>
          <a:xfrm>
            <a:off x="9644160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3"/>
                </a:moveTo>
                <a:cubicBezTo>
                  <a:pt x="18643" y="6159"/>
                  <a:pt x="18655" y="6027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80"/>
                  <a:pt x="7550" y="3154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70"/>
                  <a:pt x="3022" y="7102"/>
                </a:cubicBezTo>
                <a:cubicBezTo>
                  <a:pt x="1267" y="7687"/>
                  <a:pt x="0" y="9340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90"/>
                  <a:pt x="9327" y="15218"/>
                </a:cubicBezTo>
                <a:cubicBezTo>
                  <a:pt x="9327" y="14948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6"/>
                  <a:pt x="982" y="11291"/>
                </a:cubicBezTo>
                <a:cubicBezTo>
                  <a:pt x="982" y="9811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8"/>
                </a:lnTo>
                <a:cubicBezTo>
                  <a:pt x="3946" y="6725"/>
                  <a:pt x="3927" y="6552"/>
                  <a:pt x="3927" y="6382"/>
                </a:cubicBezTo>
                <a:cubicBezTo>
                  <a:pt x="3927" y="5029"/>
                  <a:pt x="5028" y="3927"/>
                  <a:pt x="6382" y="3927"/>
                </a:cubicBezTo>
                <a:cubicBezTo>
                  <a:pt x="6662" y="3927"/>
                  <a:pt x="6942" y="3978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90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1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6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8"/>
                  <a:pt x="12273" y="15218"/>
                </a:cubicBezTo>
                <a:cubicBezTo>
                  <a:pt x="12273" y="15490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2"/>
                  <a:pt x="21600" y="10800"/>
                </a:cubicBezTo>
                <a:cubicBezTo>
                  <a:pt x="21600" y="8780"/>
                  <a:pt x="20378" y="7045"/>
                  <a:pt x="18634" y="6293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5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5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3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3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882">
            <a:extLst>
              <a:ext uri="{FF2B5EF4-FFF2-40B4-BE49-F238E27FC236}">
                <a16:creationId xmlns:a16="http://schemas.microsoft.com/office/drawing/2014/main" id="{BAE3136B-15DE-4A1C-52DC-4AA1D981F91D}"/>
              </a:ext>
            </a:extLst>
          </p:cNvPr>
          <p:cNvSpPr/>
          <p:nvPr/>
        </p:nvSpPr>
        <p:spPr>
          <a:xfrm>
            <a:off x="10176860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3"/>
                </a:moveTo>
                <a:cubicBezTo>
                  <a:pt x="18643" y="6159"/>
                  <a:pt x="18655" y="6027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80"/>
                  <a:pt x="7550" y="3154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70"/>
                  <a:pt x="3022" y="7102"/>
                </a:cubicBezTo>
                <a:cubicBezTo>
                  <a:pt x="1267" y="7687"/>
                  <a:pt x="0" y="9340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90"/>
                  <a:pt x="9327" y="15218"/>
                </a:cubicBezTo>
                <a:cubicBezTo>
                  <a:pt x="9327" y="14948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6"/>
                  <a:pt x="982" y="11291"/>
                </a:cubicBezTo>
                <a:cubicBezTo>
                  <a:pt x="982" y="9811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8"/>
                </a:lnTo>
                <a:cubicBezTo>
                  <a:pt x="3946" y="6725"/>
                  <a:pt x="3927" y="6552"/>
                  <a:pt x="3927" y="6382"/>
                </a:cubicBezTo>
                <a:cubicBezTo>
                  <a:pt x="3927" y="5029"/>
                  <a:pt x="5028" y="3927"/>
                  <a:pt x="6382" y="3927"/>
                </a:cubicBezTo>
                <a:cubicBezTo>
                  <a:pt x="6662" y="3927"/>
                  <a:pt x="6942" y="3978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90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1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6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8"/>
                  <a:pt x="12273" y="15218"/>
                </a:cubicBezTo>
                <a:cubicBezTo>
                  <a:pt x="12273" y="15490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2"/>
                  <a:pt x="21600" y="10800"/>
                </a:cubicBezTo>
                <a:cubicBezTo>
                  <a:pt x="21600" y="8780"/>
                  <a:pt x="20378" y="7045"/>
                  <a:pt x="18634" y="6293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Shape 3883">
            <a:extLst>
              <a:ext uri="{FF2B5EF4-FFF2-40B4-BE49-F238E27FC236}">
                <a16:creationId xmlns:a16="http://schemas.microsoft.com/office/drawing/2014/main" id="{5C246833-D6FA-F627-5BD3-C4CFB81FAE3A}"/>
              </a:ext>
            </a:extLst>
          </p:cNvPr>
          <p:cNvSpPr/>
          <p:nvPr/>
        </p:nvSpPr>
        <p:spPr>
          <a:xfrm>
            <a:off x="10709559" y="1317088"/>
            <a:ext cx="279033" cy="241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90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9"/>
                  <a:pt x="12246" y="17782"/>
                </a:cubicBezTo>
                <a:cubicBezTo>
                  <a:pt x="12111" y="17511"/>
                  <a:pt x="11811" y="17418"/>
                  <a:pt x="11576" y="17575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5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4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5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5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3"/>
                  <a:pt x="5028" y="4539"/>
                  <a:pt x="6382" y="4539"/>
                </a:cubicBezTo>
                <a:cubicBezTo>
                  <a:pt x="6661" y="4539"/>
                  <a:pt x="6942" y="4598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300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7"/>
                  <a:pt x="17666" y="7005"/>
                  <a:pt x="17660" y="7102"/>
                </a:cubicBezTo>
                <a:lnTo>
                  <a:pt x="17655" y="7200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8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7"/>
                  <a:pt x="10504" y="14274"/>
                </a:cubicBezTo>
                <a:lnTo>
                  <a:pt x="10517" y="14218"/>
                </a:lnTo>
                <a:cubicBezTo>
                  <a:pt x="10484" y="14222"/>
                  <a:pt x="10451" y="14232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3"/>
                  <a:pt x="8088" y="14694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3"/>
                  <a:pt x="8836" y="17589"/>
                </a:cubicBezTo>
                <a:cubicBezTo>
                  <a:pt x="8836" y="16857"/>
                  <a:pt x="9142" y="16215"/>
                  <a:pt x="9609" y="15803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9"/>
                  <a:pt x="10283" y="17278"/>
                </a:cubicBezTo>
                <a:lnTo>
                  <a:pt x="10823" y="14953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884">
            <a:extLst>
              <a:ext uri="{FF2B5EF4-FFF2-40B4-BE49-F238E27FC236}">
                <a16:creationId xmlns:a16="http://schemas.microsoft.com/office/drawing/2014/main" id="{18119088-35E3-70E7-8C97-398A5027F777}"/>
              </a:ext>
            </a:extLst>
          </p:cNvPr>
          <p:cNvSpPr/>
          <p:nvPr/>
        </p:nvSpPr>
        <p:spPr>
          <a:xfrm>
            <a:off x="11242259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1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4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9"/>
                  <a:pt x="0" y="10309"/>
                </a:cubicBezTo>
                <a:cubicBezTo>
                  <a:pt x="0" y="10580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4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30"/>
                  <a:pt x="0" y="5400"/>
                </a:cubicBezTo>
                <a:cubicBezTo>
                  <a:pt x="0" y="5671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2"/>
                  <a:pt x="1319" y="21600"/>
                  <a:pt x="2945" y="21600"/>
                </a:cubicBezTo>
                <a:cubicBezTo>
                  <a:pt x="4573" y="21600"/>
                  <a:pt x="5891" y="20282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885">
            <a:extLst>
              <a:ext uri="{FF2B5EF4-FFF2-40B4-BE49-F238E27FC236}">
                <a16:creationId xmlns:a16="http://schemas.microsoft.com/office/drawing/2014/main" id="{E915B178-2990-7EA3-BCE8-2F455CCF45A2}"/>
              </a:ext>
            </a:extLst>
          </p:cNvPr>
          <p:cNvSpPr/>
          <p:nvPr/>
        </p:nvSpPr>
        <p:spPr>
          <a:xfrm>
            <a:off x="6447962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30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3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9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4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886">
            <a:extLst>
              <a:ext uri="{FF2B5EF4-FFF2-40B4-BE49-F238E27FC236}">
                <a16:creationId xmlns:a16="http://schemas.microsoft.com/office/drawing/2014/main" id="{BC871934-14E3-9EEB-8005-0FE445ABC087}"/>
              </a:ext>
            </a:extLst>
          </p:cNvPr>
          <p:cNvSpPr/>
          <p:nvPr/>
        </p:nvSpPr>
        <p:spPr>
          <a:xfrm>
            <a:off x="6993345" y="1830762"/>
            <a:ext cx="253666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8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7" y="3927"/>
                  <a:pt x="10800" y="3927"/>
                </a:cubicBezTo>
                <a:cubicBezTo>
                  <a:pt x="13783" y="3927"/>
                  <a:pt x="16200" y="6125"/>
                  <a:pt x="16200" y="8836"/>
                </a:cubicBezTo>
                <a:cubicBezTo>
                  <a:pt x="16200" y="10358"/>
                  <a:pt x="15439" y="11718"/>
                  <a:pt x="14244" y="12618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4"/>
                  <a:pt x="14660" y="18980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1" y="11291"/>
                  <a:pt x="13500" y="10192"/>
                  <a:pt x="13500" y="8836"/>
                </a:cubicBezTo>
                <a:cubicBezTo>
                  <a:pt x="13500" y="7481"/>
                  <a:pt x="12291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8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887">
            <a:extLst>
              <a:ext uri="{FF2B5EF4-FFF2-40B4-BE49-F238E27FC236}">
                <a16:creationId xmlns:a16="http://schemas.microsoft.com/office/drawing/2014/main" id="{1B6D29D1-B58F-FEE3-FAC6-FFEB044A4A6E}"/>
              </a:ext>
            </a:extLst>
          </p:cNvPr>
          <p:cNvSpPr/>
          <p:nvPr/>
        </p:nvSpPr>
        <p:spPr>
          <a:xfrm>
            <a:off x="7538728" y="1830762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2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8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6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4" y="16810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888">
            <a:extLst>
              <a:ext uri="{FF2B5EF4-FFF2-40B4-BE49-F238E27FC236}">
                <a16:creationId xmlns:a16="http://schemas.microsoft.com/office/drawing/2014/main" id="{CFB4B463-7760-B03D-AE0B-EA14B1684E13}"/>
              </a:ext>
            </a:extLst>
          </p:cNvPr>
          <p:cNvSpPr/>
          <p:nvPr/>
        </p:nvSpPr>
        <p:spPr>
          <a:xfrm>
            <a:off x="8046061" y="1830762"/>
            <a:ext cx="278966" cy="278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5" y="12269"/>
                </a:moveTo>
                <a:cubicBezTo>
                  <a:pt x="9991" y="12269"/>
                  <a:pt x="9331" y="11609"/>
                  <a:pt x="9331" y="10796"/>
                </a:cubicBezTo>
                <a:cubicBezTo>
                  <a:pt x="9331" y="9981"/>
                  <a:pt x="9991" y="9323"/>
                  <a:pt x="10805" y="9323"/>
                </a:cubicBezTo>
                <a:cubicBezTo>
                  <a:pt x="11618" y="9323"/>
                  <a:pt x="12278" y="9981"/>
                  <a:pt x="12278" y="10796"/>
                </a:cubicBezTo>
                <a:cubicBezTo>
                  <a:pt x="12278" y="11609"/>
                  <a:pt x="11618" y="12269"/>
                  <a:pt x="10805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70"/>
                  <a:pt x="2457" y="17670"/>
                </a:cubicBezTo>
                <a:cubicBezTo>
                  <a:pt x="3271" y="17670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6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7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8"/>
                </a:lnTo>
                <a:lnTo>
                  <a:pt x="8397" y="11288"/>
                </a:lnTo>
                <a:cubicBezTo>
                  <a:pt x="8623" y="12409"/>
                  <a:pt x="9613" y="13253"/>
                  <a:pt x="10800" y="13253"/>
                </a:cubicBezTo>
                <a:cubicBezTo>
                  <a:pt x="11988" y="13253"/>
                  <a:pt x="12978" y="12409"/>
                  <a:pt x="13204" y="11288"/>
                </a:cubicBezTo>
                <a:lnTo>
                  <a:pt x="19151" y="11288"/>
                </a:lnTo>
                <a:cubicBezTo>
                  <a:pt x="19422" y="11288"/>
                  <a:pt x="19642" y="11068"/>
                  <a:pt x="19642" y="10797"/>
                </a:cubicBezTo>
                <a:lnTo>
                  <a:pt x="19642" y="4856"/>
                </a:lnTo>
                <a:cubicBezTo>
                  <a:pt x="20760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Shape 3889">
            <a:extLst>
              <a:ext uri="{FF2B5EF4-FFF2-40B4-BE49-F238E27FC236}">
                <a16:creationId xmlns:a16="http://schemas.microsoft.com/office/drawing/2014/main" id="{07CC301E-2EF9-E285-7B18-42D753006BD0}"/>
              </a:ext>
            </a:extLst>
          </p:cNvPr>
          <p:cNvSpPr/>
          <p:nvPr/>
        </p:nvSpPr>
        <p:spPr>
          <a:xfrm>
            <a:off x="8591444" y="1830762"/>
            <a:ext cx="253599" cy="278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70"/>
                  <a:pt x="18907" y="17670"/>
                </a:cubicBezTo>
                <a:cubicBezTo>
                  <a:pt x="19802" y="17670"/>
                  <a:pt x="20528" y="18329"/>
                  <a:pt x="20528" y="19143"/>
                </a:cubicBezTo>
                <a:cubicBezTo>
                  <a:pt x="20528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6"/>
                </a:cubicBezTo>
                <a:cubicBezTo>
                  <a:pt x="1082" y="9981"/>
                  <a:pt x="1808" y="9323"/>
                  <a:pt x="2703" y="9323"/>
                </a:cubicBezTo>
                <a:cubicBezTo>
                  <a:pt x="3598" y="9323"/>
                  <a:pt x="4323" y="9981"/>
                  <a:pt x="4323" y="10796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8" y="1634"/>
                  <a:pt x="20528" y="2448"/>
                </a:cubicBezTo>
                <a:cubicBezTo>
                  <a:pt x="20528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60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3" y="4905"/>
                  <a:pt x="21600" y="3807"/>
                  <a:pt x="21600" y="2452"/>
                </a:cubicBezTo>
                <a:cubicBezTo>
                  <a:pt x="21600" y="1098"/>
                  <a:pt x="20393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7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7" y="8347"/>
                  <a:pt x="0" y="9445"/>
                  <a:pt x="0" y="10800"/>
                </a:cubicBezTo>
                <a:cubicBezTo>
                  <a:pt x="0" y="12155"/>
                  <a:pt x="1207" y="13253"/>
                  <a:pt x="2698" y="13253"/>
                </a:cubicBezTo>
                <a:cubicBezTo>
                  <a:pt x="3509" y="13253"/>
                  <a:pt x="4227" y="12921"/>
                  <a:pt x="4722" y="12407"/>
                </a:cubicBezTo>
                <a:lnTo>
                  <a:pt x="16347" y="18395"/>
                </a:lnTo>
                <a:cubicBezTo>
                  <a:pt x="16262" y="18634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3" y="21600"/>
                  <a:pt x="21600" y="20502"/>
                  <a:pt x="21600" y="19147"/>
                </a:cubicBezTo>
                <a:cubicBezTo>
                  <a:pt x="21600" y="17793"/>
                  <a:pt x="20393" y="16695"/>
                  <a:pt x="18902" y="1669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Shape 3890">
            <a:extLst>
              <a:ext uri="{FF2B5EF4-FFF2-40B4-BE49-F238E27FC236}">
                <a16:creationId xmlns:a16="http://schemas.microsoft.com/office/drawing/2014/main" id="{589C4EA0-B9D3-8C5C-2282-797E0FEF8676}"/>
              </a:ext>
            </a:extLst>
          </p:cNvPr>
          <p:cNvSpPr/>
          <p:nvPr/>
        </p:nvSpPr>
        <p:spPr>
          <a:xfrm>
            <a:off x="9111460" y="1830762"/>
            <a:ext cx="279170" cy="279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6"/>
                  <a:pt x="10421" y="16209"/>
                  <a:pt x="10002" y="16302"/>
                </a:cubicBezTo>
                <a:cubicBezTo>
                  <a:pt x="9027" y="16518"/>
                  <a:pt x="8105" y="16493"/>
                  <a:pt x="7342" y="16179"/>
                </a:cubicBezTo>
                <a:cubicBezTo>
                  <a:pt x="6912" y="16003"/>
                  <a:pt x="6537" y="15756"/>
                  <a:pt x="6227" y="15442"/>
                </a:cubicBezTo>
                <a:cubicBezTo>
                  <a:pt x="5915" y="15129"/>
                  <a:pt x="5669" y="14758"/>
                  <a:pt x="5493" y="14341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4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9"/>
                  <a:pt x="15389" y="7238"/>
                  <a:pt x="15526" y="7693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1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8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4"/>
                  <a:pt x="6002" y="2230"/>
                  <a:pt x="7264" y="1723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2"/>
                  <a:pt x="5132" y="9032"/>
                  <a:pt x="4777" y="10034"/>
                </a:cubicBezTo>
                <a:cubicBezTo>
                  <a:pt x="4420" y="11038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90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6"/>
                  <a:pt x="6354" y="16816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4"/>
                </a:cubicBezTo>
                <a:cubicBezTo>
                  <a:pt x="17934" y="16294"/>
                  <a:pt x="18680" y="15688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5"/>
                  <a:pt x="21600" y="10179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9"/>
                  <a:pt x="19518" y="3199"/>
                  <a:pt x="18594" y="2423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8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Shape 3891">
            <a:extLst>
              <a:ext uri="{FF2B5EF4-FFF2-40B4-BE49-F238E27FC236}">
                <a16:creationId xmlns:a16="http://schemas.microsoft.com/office/drawing/2014/main" id="{14EB2A12-06DE-9AE6-AD84-CC0B4C1E8B81}"/>
              </a:ext>
            </a:extLst>
          </p:cNvPr>
          <p:cNvSpPr/>
          <p:nvPr/>
        </p:nvSpPr>
        <p:spPr>
          <a:xfrm>
            <a:off x="9644160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8"/>
                  <a:pt x="17673" y="7364"/>
                </a:cubicBezTo>
                <a:cubicBezTo>
                  <a:pt x="17673" y="6787"/>
                  <a:pt x="17339" y="6295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90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6"/>
                  <a:pt x="10556" y="16200"/>
                  <a:pt x="10800" y="16200"/>
                </a:cubicBezTo>
                <a:cubicBezTo>
                  <a:pt x="11273" y="16200"/>
                  <a:pt x="11689" y="15974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3"/>
                </a:moveTo>
                <a:cubicBezTo>
                  <a:pt x="3476" y="16840"/>
                  <a:pt x="3436" y="16280"/>
                  <a:pt x="3436" y="15709"/>
                </a:cubicBezTo>
                <a:cubicBezTo>
                  <a:pt x="3436" y="14764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7"/>
                </a:cubicBezTo>
                <a:cubicBezTo>
                  <a:pt x="9431" y="15254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7"/>
                </a:cubicBezTo>
                <a:cubicBezTo>
                  <a:pt x="3608" y="17469"/>
                  <a:pt x="3573" y="17430"/>
                  <a:pt x="3539" y="17393"/>
                </a:cubicBezTo>
                <a:moveTo>
                  <a:pt x="3075" y="11369"/>
                </a:moveTo>
                <a:cubicBezTo>
                  <a:pt x="2361" y="10869"/>
                  <a:pt x="1683" y="10322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7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4"/>
                  <a:pt x="3936" y="11937"/>
                </a:cubicBezTo>
                <a:cubicBezTo>
                  <a:pt x="4379" y="10266"/>
                  <a:pt x="5100" y="8709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5"/>
                  <a:pt x="7855" y="5891"/>
                </a:cubicBezTo>
                <a:cubicBezTo>
                  <a:pt x="7855" y="5688"/>
                  <a:pt x="7813" y="5494"/>
                  <a:pt x="7739" y="5318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1"/>
                  <a:pt x="11005" y="1708"/>
                  <a:pt x="10354" y="2082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6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8"/>
                  <a:pt x="15149" y="8393"/>
                </a:cubicBezTo>
                <a:cubicBezTo>
                  <a:pt x="14827" y="9199"/>
                  <a:pt x="14443" y="9974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4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Shape 3892">
            <a:extLst>
              <a:ext uri="{FF2B5EF4-FFF2-40B4-BE49-F238E27FC236}">
                <a16:creationId xmlns:a16="http://schemas.microsoft.com/office/drawing/2014/main" id="{05BBAB1E-CB08-A0CD-ABDC-DB5E6FCB1DDA}"/>
              </a:ext>
            </a:extLst>
          </p:cNvPr>
          <p:cNvSpPr/>
          <p:nvPr/>
        </p:nvSpPr>
        <p:spPr>
          <a:xfrm>
            <a:off x="10202226" y="1830762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2"/>
                </a:lnTo>
                <a:cubicBezTo>
                  <a:pt x="2993" y="5241"/>
                  <a:pt x="6615" y="5891"/>
                  <a:pt x="10800" y="5891"/>
                </a:cubicBezTo>
                <a:cubicBezTo>
                  <a:pt x="14986" y="5891"/>
                  <a:pt x="18607" y="5241"/>
                  <a:pt x="20400" y="4292"/>
                </a:cubicBezTo>
                <a:cubicBezTo>
                  <a:pt x="20400" y="4292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3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3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3"/>
                </a:lnTo>
                <a:cubicBezTo>
                  <a:pt x="2993" y="11132"/>
                  <a:pt x="6615" y="11782"/>
                  <a:pt x="10800" y="11782"/>
                </a:cubicBezTo>
                <a:cubicBezTo>
                  <a:pt x="14986" y="11782"/>
                  <a:pt x="18607" y="11132"/>
                  <a:pt x="20400" y="10183"/>
                </a:cubicBezTo>
                <a:cubicBezTo>
                  <a:pt x="20400" y="10183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4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4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3"/>
                  <a:pt x="6615" y="17673"/>
                  <a:pt x="10800" y="17673"/>
                </a:cubicBezTo>
                <a:cubicBezTo>
                  <a:pt x="14986" y="17673"/>
                  <a:pt x="18607" y="17023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8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9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2"/>
                  <a:pt x="4835" y="21600"/>
                  <a:pt x="10800" y="21600"/>
                </a:cubicBezTo>
                <a:cubicBezTo>
                  <a:pt x="16765" y="21600"/>
                  <a:pt x="21600" y="20282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9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8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Shape 3893">
            <a:extLst>
              <a:ext uri="{FF2B5EF4-FFF2-40B4-BE49-F238E27FC236}">
                <a16:creationId xmlns:a16="http://schemas.microsoft.com/office/drawing/2014/main" id="{FDCB60BC-17D3-8751-EFBF-9AA7A7352C9C}"/>
              </a:ext>
            </a:extLst>
          </p:cNvPr>
          <p:cNvSpPr/>
          <p:nvPr/>
        </p:nvSpPr>
        <p:spPr>
          <a:xfrm>
            <a:off x="10709559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2"/>
                  <a:pt x="11183" y="9162"/>
                  <a:pt x="11217" y="9308"/>
                </a:cubicBezTo>
                <a:cubicBezTo>
                  <a:pt x="9543" y="9226"/>
                  <a:pt x="8059" y="8436"/>
                  <a:pt x="7065" y="7236"/>
                </a:cubicBezTo>
                <a:cubicBezTo>
                  <a:pt x="6892" y="7530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Shape 3894">
            <a:extLst>
              <a:ext uri="{FF2B5EF4-FFF2-40B4-BE49-F238E27FC236}">
                <a16:creationId xmlns:a16="http://schemas.microsoft.com/office/drawing/2014/main" id="{54CABB3E-11FB-5D45-8464-1F8BE28F0FD6}"/>
              </a:ext>
            </a:extLst>
          </p:cNvPr>
          <p:cNvSpPr/>
          <p:nvPr/>
        </p:nvSpPr>
        <p:spPr>
          <a:xfrm>
            <a:off x="11242259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Shape 3895">
            <a:extLst>
              <a:ext uri="{FF2B5EF4-FFF2-40B4-BE49-F238E27FC236}">
                <a16:creationId xmlns:a16="http://schemas.microsoft.com/office/drawing/2014/main" id="{0188A633-A830-823B-ED35-401C59B1792A}"/>
              </a:ext>
            </a:extLst>
          </p:cNvPr>
          <p:cNvSpPr/>
          <p:nvPr/>
        </p:nvSpPr>
        <p:spPr>
          <a:xfrm>
            <a:off x="6462348" y="236853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1"/>
                </a:moveTo>
                <a:cubicBezTo>
                  <a:pt x="14020" y="12091"/>
                  <a:pt x="14020" y="12428"/>
                  <a:pt x="14020" y="12428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8"/>
                </a:lnTo>
                <a:cubicBezTo>
                  <a:pt x="14629" y="12428"/>
                  <a:pt x="14629" y="12091"/>
                  <a:pt x="14324" y="12091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3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2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9" y="11782"/>
                  <a:pt x="12036" y="11558"/>
                  <a:pt x="12347" y="11558"/>
                </a:cubicBezTo>
                <a:cubicBezTo>
                  <a:pt x="12752" y="11558"/>
                  <a:pt x="12904" y="11897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7"/>
                  <a:pt x="8696" y="14557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3"/>
                </a:lnTo>
                <a:cubicBezTo>
                  <a:pt x="9304" y="14363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1"/>
                </a:moveTo>
                <a:cubicBezTo>
                  <a:pt x="14527" y="9431"/>
                  <a:pt x="12667" y="9334"/>
                  <a:pt x="10800" y="9334"/>
                </a:cubicBezTo>
                <a:cubicBezTo>
                  <a:pt x="8940" y="9334"/>
                  <a:pt x="7074" y="9431"/>
                  <a:pt x="7074" y="9431"/>
                </a:cubicBezTo>
                <a:cubicBezTo>
                  <a:pt x="6233" y="9431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4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1"/>
                  <a:pt x="14527" y="943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1"/>
                </a:moveTo>
                <a:cubicBezTo>
                  <a:pt x="11860" y="12091"/>
                  <a:pt x="11757" y="12168"/>
                  <a:pt x="11687" y="12243"/>
                </a:cubicBezTo>
                <a:lnTo>
                  <a:pt x="11687" y="14277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1"/>
                  <a:pt x="11992" y="12091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2"/>
                </a:moveTo>
                <a:cubicBezTo>
                  <a:pt x="12802" y="8802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4" y="8348"/>
                  <a:pt x="12752" y="8348"/>
                </a:cubicBezTo>
                <a:cubicBezTo>
                  <a:pt x="12549" y="8348"/>
                  <a:pt x="12549" y="8197"/>
                  <a:pt x="12549" y="8197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2"/>
                  <a:pt x="12397" y="8802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2"/>
                </a:moveTo>
                <a:lnTo>
                  <a:pt x="10572" y="8802"/>
                </a:lnTo>
                <a:cubicBezTo>
                  <a:pt x="11020" y="8802"/>
                  <a:pt x="11383" y="8440"/>
                  <a:pt x="11383" y="7995"/>
                </a:cubicBezTo>
                <a:lnTo>
                  <a:pt x="11383" y="6685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5"/>
                </a:cubicBezTo>
                <a:lnTo>
                  <a:pt x="9558" y="7995"/>
                </a:lnTo>
                <a:cubicBezTo>
                  <a:pt x="9558" y="8440"/>
                  <a:pt x="9921" y="8802"/>
                  <a:pt x="10369" y="880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Shape 3896">
            <a:extLst>
              <a:ext uri="{FF2B5EF4-FFF2-40B4-BE49-F238E27FC236}">
                <a16:creationId xmlns:a16="http://schemas.microsoft.com/office/drawing/2014/main" id="{AF89F17E-5791-D756-EEE2-55F045E77E9A}"/>
              </a:ext>
            </a:extLst>
          </p:cNvPr>
          <p:cNvSpPr/>
          <p:nvPr/>
        </p:nvSpPr>
        <p:spPr>
          <a:xfrm>
            <a:off x="6995048" y="236853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0672" y="6383"/>
                </a:moveTo>
                <a:cubicBezTo>
                  <a:pt x="10463" y="6409"/>
                  <a:pt x="10254" y="6435"/>
                  <a:pt x="10045" y="6460"/>
                </a:cubicBezTo>
                <a:cubicBezTo>
                  <a:pt x="9652" y="6558"/>
                  <a:pt x="9223" y="6650"/>
                  <a:pt x="8904" y="6836"/>
                </a:cubicBezTo>
                <a:cubicBezTo>
                  <a:pt x="8055" y="7334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3" y="12166"/>
                  <a:pt x="8358" y="11988"/>
                </a:cubicBezTo>
                <a:cubicBezTo>
                  <a:pt x="8416" y="11889"/>
                  <a:pt x="8403" y="11758"/>
                  <a:pt x="8438" y="11644"/>
                </a:cubicBezTo>
                <a:cubicBezTo>
                  <a:pt x="8461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1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3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9"/>
                  <a:pt x="13131" y="8637"/>
                </a:cubicBezTo>
                <a:cubicBezTo>
                  <a:pt x="13292" y="9010"/>
                  <a:pt x="13339" y="9724"/>
                  <a:pt x="13228" y="10203"/>
                </a:cubicBezTo>
                <a:cubicBezTo>
                  <a:pt x="13174" y="10430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9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2"/>
                  <a:pt x="10865" y="10349"/>
                  <a:pt x="11026" y="9733"/>
                </a:cubicBezTo>
                <a:cubicBezTo>
                  <a:pt x="11179" y="9146"/>
                  <a:pt x="10888" y="8684"/>
                  <a:pt x="10431" y="8575"/>
                </a:cubicBezTo>
                <a:cubicBezTo>
                  <a:pt x="9863" y="8439"/>
                  <a:pt x="9424" y="8966"/>
                  <a:pt x="9275" y="9310"/>
                </a:cubicBezTo>
                <a:cubicBezTo>
                  <a:pt x="9155" y="9584"/>
                  <a:pt x="9083" y="10089"/>
                  <a:pt x="9178" y="10454"/>
                </a:cubicBezTo>
                <a:cubicBezTo>
                  <a:pt x="9207" y="10569"/>
                  <a:pt x="9347" y="10879"/>
                  <a:pt x="9322" y="10986"/>
                </a:cubicBezTo>
                <a:cubicBezTo>
                  <a:pt x="9213" y="11462"/>
                  <a:pt x="9089" y="11974"/>
                  <a:pt x="8952" y="12442"/>
                </a:cubicBezTo>
                <a:cubicBezTo>
                  <a:pt x="8812" y="12929"/>
                  <a:pt x="8736" y="13427"/>
                  <a:pt x="8600" y="13898"/>
                </a:cubicBezTo>
                <a:cubicBezTo>
                  <a:pt x="8536" y="14115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39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600" y="16200"/>
                </a:cubicBezTo>
                <a:cubicBezTo>
                  <a:pt x="8800" y="16194"/>
                  <a:pt x="9078" y="15665"/>
                  <a:pt x="9178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50" y="13569"/>
                </a:cubicBezTo>
                <a:cubicBezTo>
                  <a:pt x="10025" y="13329"/>
                  <a:pt x="10133" y="13049"/>
                  <a:pt x="10158" y="12787"/>
                </a:cubicBezTo>
                <a:lnTo>
                  <a:pt x="10174" y="12787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6" y="11567"/>
                  <a:pt x="14513" y="11064"/>
                </a:cubicBezTo>
                <a:cubicBezTo>
                  <a:pt x="14596" y="10817"/>
                  <a:pt x="14613" y="10543"/>
                  <a:pt x="14675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5"/>
                  <a:pt x="10672" y="63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Shape 3897">
            <a:extLst>
              <a:ext uri="{FF2B5EF4-FFF2-40B4-BE49-F238E27FC236}">
                <a16:creationId xmlns:a16="http://schemas.microsoft.com/office/drawing/2014/main" id="{ECF38B7D-2F0A-277E-C153-DF4E25FBA03F}"/>
              </a:ext>
            </a:extLst>
          </p:cNvPr>
          <p:cNvSpPr/>
          <p:nvPr/>
        </p:nvSpPr>
        <p:spPr>
          <a:xfrm>
            <a:off x="7527748" y="236853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281" y="6871"/>
                </a:moveTo>
                <a:cubicBezTo>
                  <a:pt x="12915" y="6831"/>
                  <a:pt x="11990" y="7537"/>
                  <a:pt x="11505" y="8993"/>
                </a:cubicBezTo>
                <a:cubicBezTo>
                  <a:pt x="11755" y="8897"/>
                  <a:pt x="11998" y="8850"/>
                  <a:pt x="12232" y="8850"/>
                </a:cubicBezTo>
                <a:cubicBezTo>
                  <a:pt x="12732" y="8850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7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3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3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8" y="12358"/>
                  <a:pt x="8861" y="13256"/>
                </a:cubicBezTo>
                <a:cubicBezTo>
                  <a:pt x="9258" y="14234"/>
                  <a:pt x="9742" y="14723"/>
                  <a:pt x="10316" y="14723"/>
                </a:cubicBezTo>
                <a:cubicBezTo>
                  <a:pt x="11241" y="14723"/>
                  <a:pt x="12372" y="13922"/>
                  <a:pt x="13709" y="12317"/>
                </a:cubicBezTo>
                <a:cubicBezTo>
                  <a:pt x="15001" y="10781"/>
                  <a:pt x="15669" y="9570"/>
                  <a:pt x="15713" y="8686"/>
                </a:cubicBezTo>
                <a:cubicBezTo>
                  <a:pt x="15772" y="7504"/>
                  <a:pt x="15295" y="6899"/>
                  <a:pt x="14281" y="687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Shape 3898">
            <a:extLst>
              <a:ext uri="{FF2B5EF4-FFF2-40B4-BE49-F238E27FC236}">
                <a16:creationId xmlns:a16="http://schemas.microsoft.com/office/drawing/2014/main" id="{BB63BAC1-114F-9BAD-D18F-55238E391CF1}"/>
              </a:ext>
            </a:extLst>
          </p:cNvPr>
          <p:cNvSpPr/>
          <p:nvPr/>
        </p:nvSpPr>
        <p:spPr>
          <a:xfrm>
            <a:off x="8046061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4" y="7360"/>
                </a:moveTo>
                <a:lnTo>
                  <a:pt x="13743" y="7360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4" y="11283"/>
                </a:lnTo>
                <a:lnTo>
                  <a:pt x="14724" y="9816"/>
                </a:lnTo>
                <a:lnTo>
                  <a:pt x="16204" y="9816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20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6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5"/>
                </a:lnTo>
                <a:cubicBezTo>
                  <a:pt x="10439" y="12371"/>
                  <a:pt x="10636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3"/>
                  <a:pt x="8574" y="8014"/>
                  <a:pt x="8754" y="7806"/>
                </a:cubicBezTo>
                <a:cubicBezTo>
                  <a:pt x="8864" y="7680"/>
                  <a:pt x="9006" y="7613"/>
                  <a:pt x="9163" y="7613"/>
                </a:cubicBezTo>
                <a:lnTo>
                  <a:pt x="9163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6"/>
                </a:cubicBezTo>
                <a:cubicBezTo>
                  <a:pt x="10237" y="9239"/>
                  <a:pt x="10155" y="9596"/>
                  <a:pt x="9970" y="9810"/>
                </a:cubicBezTo>
                <a:cubicBezTo>
                  <a:pt x="9859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500"/>
                  <a:pt x="10342" y="10432"/>
                  <a:pt x="10688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3"/>
                  <a:pt x="11262" y="7947"/>
                  <a:pt x="11050" y="7660"/>
                </a:cubicBezTo>
                <a:lnTo>
                  <a:pt x="11238" y="7660"/>
                </a:lnTo>
                <a:lnTo>
                  <a:pt x="12276" y="6874"/>
                </a:lnTo>
                <a:lnTo>
                  <a:pt x="9463" y="6874"/>
                </a:lnTo>
                <a:cubicBezTo>
                  <a:pt x="8334" y="6874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9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9"/>
                  <a:pt x="9147" y="11162"/>
                  <a:pt x="9216" y="11300"/>
                </a:cubicBezTo>
                <a:cubicBezTo>
                  <a:pt x="7942" y="11309"/>
                  <a:pt x="6870" y="12161"/>
                  <a:pt x="6870" y="13167"/>
                </a:cubicBezTo>
                <a:cubicBezTo>
                  <a:pt x="6870" y="14071"/>
                  <a:pt x="7902" y="14727"/>
                  <a:pt x="9324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Shape 3899">
            <a:extLst>
              <a:ext uri="{FF2B5EF4-FFF2-40B4-BE49-F238E27FC236}">
                <a16:creationId xmlns:a16="http://schemas.microsoft.com/office/drawing/2014/main" id="{76B1BBDA-7D1B-79F3-0F54-4208078D3321}"/>
              </a:ext>
            </a:extLst>
          </p:cNvPr>
          <p:cNvSpPr/>
          <p:nvPr/>
        </p:nvSpPr>
        <p:spPr>
          <a:xfrm>
            <a:off x="8578761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Shape 3900">
            <a:extLst>
              <a:ext uri="{FF2B5EF4-FFF2-40B4-BE49-F238E27FC236}">
                <a16:creationId xmlns:a16="http://schemas.microsoft.com/office/drawing/2014/main" id="{D3480556-C806-D518-DC80-394D9F10A45F}"/>
              </a:ext>
            </a:extLst>
          </p:cNvPr>
          <p:cNvSpPr/>
          <p:nvPr/>
        </p:nvSpPr>
        <p:spPr>
          <a:xfrm>
            <a:off x="9111460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7"/>
                  <a:pt x="9187" y="8554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5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Shape 3901">
            <a:extLst>
              <a:ext uri="{FF2B5EF4-FFF2-40B4-BE49-F238E27FC236}">
                <a16:creationId xmlns:a16="http://schemas.microsoft.com/office/drawing/2014/main" id="{D54E6689-1032-C0C7-6354-5C12269E419A}"/>
              </a:ext>
            </a:extLst>
          </p:cNvPr>
          <p:cNvSpPr/>
          <p:nvPr/>
        </p:nvSpPr>
        <p:spPr>
          <a:xfrm>
            <a:off x="9644160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7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2"/>
                </a:cubicBezTo>
                <a:lnTo>
                  <a:pt x="13046" y="13021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6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7"/>
                </a:cubicBezTo>
                <a:moveTo>
                  <a:pt x="13280" y="13606"/>
                </a:moveTo>
                <a:cubicBezTo>
                  <a:pt x="12921" y="13525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9"/>
                  <a:pt x="13698" y="14338"/>
                </a:cubicBezTo>
                <a:cubicBezTo>
                  <a:pt x="13741" y="14156"/>
                  <a:pt x="13722" y="13990"/>
                  <a:pt x="13643" y="13858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7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Shape 3902">
            <a:extLst>
              <a:ext uri="{FF2B5EF4-FFF2-40B4-BE49-F238E27FC236}">
                <a16:creationId xmlns:a16="http://schemas.microsoft.com/office/drawing/2014/main" id="{15AA3F1C-7541-7E19-836D-CE524517CBAC}"/>
              </a:ext>
            </a:extLst>
          </p:cNvPr>
          <p:cNvSpPr/>
          <p:nvPr/>
        </p:nvSpPr>
        <p:spPr>
          <a:xfrm>
            <a:off x="10176860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7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7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8"/>
                </a:lnTo>
                <a:lnTo>
                  <a:pt x="10799" y="16692"/>
                </a:lnTo>
                <a:lnTo>
                  <a:pt x="14000" y="14628"/>
                </a:lnTo>
                <a:lnTo>
                  <a:pt x="14000" y="14068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Shape 3903">
            <a:extLst>
              <a:ext uri="{FF2B5EF4-FFF2-40B4-BE49-F238E27FC236}">
                <a16:creationId xmlns:a16="http://schemas.microsoft.com/office/drawing/2014/main" id="{E31E0D78-D3C3-BB87-4480-90A3514D355B}"/>
              </a:ext>
            </a:extLst>
          </p:cNvPr>
          <p:cNvSpPr/>
          <p:nvPr/>
        </p:nvSpPr>
        <p:spPr>
          <a:xfrm>
            <a:off x="10709559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Shape 3904">
            <a:extLst>
              <a:ext uri="{FF2B5EF4-FFF2-40B4-BE49-F238E27FC236}">
                <a16:creationId xmlns:a16="http://schemas.microsoft.com/office/drawing/2014/main" id="{591B7296-60C9-C86A-8D1E-F33C6545EF44}"/>
              </a:ext>
            </a:extLst>
          </p:cNvPr>
          <p:cNvSpPr/>
          <p:nvPr/>
        </p:nvSpPr>
        <p:spPr>
          <a:xfrm>
            <a:off x="11242259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1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1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1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1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1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9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5"/>
                  <a:pt x="14169" y="9931"/>
                  <a:pt x="14169" y="10549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1"/>
                  <a:pt x="11487" y="8461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9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3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Shape 3925">
            <a:extLst>
              <a:ext uri="{FF2B5EF4-FFF2-40B4-BE49-F238E27FC236}">
                <a16:creationId xmlns:a16="http://schemas.microsoft.com/office/drawing/2014/main" id="{051E1BBA-9777-CE07-F1F0-D6D0260FAB88}"/>
              </a:ext>
            </a:extLst>
          </p:cNvPr>
          <p:cNvSpPr/>
          <p:nvPr/>
        </p:nvSpPr>
        <p:spPr>
          <a:xfrm>
            <a:off x="537465" y="7653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8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2" y="15164"/>
                  <a:pt x="13602" y="15074"/>
                </a:cubicBezTo>
                <a:lnTo>
                  <a:pt x="17529" y="11147"/>
                </a:lnTo>
                <a:cubicBezTo>
                  <a:pt x="17618" y="11059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2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9"/>
                  <a:pt x="12818" y="7132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Shape 3926">
            <a:extLst>
              <a:ext uri="{FF2B5EF4-FFF2-40B4-BE49-F238E27FC236}">
                <a16:creationId xmlns:a16="http://schemas.microsoft.com/office/drawing/2014/main" id="{05E97610-AD44-DDA6-7CEF-0D5A1AD5055D}"/>
              </a:ext>
            </a:extLst>
          </p:cNvPr>
          <p:cNvSpPr/>
          <p:nvPr/>
        </p:nvSpPr>
        <p:spPr>
          <a:xfrm>
            <a:off x="1070165" y="7653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2" y="7132"/>
                  <a:pt x="8836" y="7009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8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9"/>
                  <a:pt x="4071" y="11147"/>
                </a:cubicBezTo>
                <a:lnTo>
                  <a:pt x="7998" y="15074"/>
                </a:lnTo>
                <a:cubicBezTo>
                  <a:pt x="8088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2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Shape 3927">
            <a:extLst>
              <a:ext uri="{FF2B5EF4-FFF2-40B4-BE49-F238E27FC236}">
                <a16:creationId xmlns:a16="http://schemas.microsoft.com/office/drawing/2014/main" id="{8D316E87-857B-3C16-E4BB-D70B84A4A9E2}"/>
              </a:ext>
            </a:extLst>
          </p:cNvPr>
          <p:cNvSpPr/>
          <p:nvPr/>
        </p:nvSpPr>
        <p:spPr>
          <a:xfrm>
            <a:off x="1672623" y="765363"/>
            <a:ext cx="139517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8" y="15709"/>
                  <a:pt x="20102" y="15765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5"/>
                  <a:pt x="1252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09" y="16459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30" y="21600"/>
                  <a:pt x="10800" y="21600"/>
                </a:cubicBezTo>
                <a:cubicBezTo>
                  <a:pt x="11070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1" y="16459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Shape 3928">
            <a:extLst>
              <a:ext uri="{FF2B5EF4-FFF2-40B4-BE49-F238E27FC236}">
                <a16:creationId xmlns:a16="http://schemas.microsoft.com/office/drawing/2014/main" id="{AB31452C-7F77-647C-9F64-50AF640F7F5F}"/>
              </a:ext>
            </a:extLst>
          </p:cNvPr>
          <p:cNvSpPr/>
          <p:nvPr/>
        </p:nvSpPr>
        <p:spPr>
          <a:xfrm>
            <a:off x="2205322" y="765363"/>
            <a:ext cx="139517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6"/>
                  <a:pt x="11070" y="0"/>
                  <a:pt x="10800" y="0"/>
                </a:cubicBezTo>
                <a:cubicBezTo>
                  <a:pt x="10530" y="0"/>
                  <a:pt x="10284" y="56"/>
                  <a:pt x="10106" y="144"/>
                </a:cubicBezTo>
                <a:lnTo>
                  <a:pt x="288" y="5053"/>
                </a:lnTo>
                <a:cubicBezTo>
                  <a:pt x="109" y="5142"/>
                  <a:pt x="0" y="5265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2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8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5"/>
                  <a:pt x="21491" y="5142"/>
                  <a:pt x="21312" y="50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Shape 3929">
            <a:extLst>
              <a:ext uri="{FF2B5EF4-FFF2-40B4-BE49-F238E27FC236}">
                <a16:creationId xmlns:a16="http://schemas.microsoft.com/office/drawing/2014/main" id="{ECEFFD38-F0F7-301A-1FC6-22A0175C6A09}"/>
              </a:ext>
            </a:extLst>
          </p:cNvPr>
          <p:cNvSpPr/>
          <p:nvPr/>
        </p:nvSpPr>
        <p:spPr>
          <a:xfrm>
            <a:off x="2668264" y="835122"/>
            <a:ext cx="279033" cy="13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500"/>
                  <a:pt x="5891" y="1254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1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2"/>
                  <a:pt x="55" y="11318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Shape 3930">
            <a:extLst>
              <a:ext uri="{FF2B5EF4-FFF2-40B4-BE49-F238E27FC236}">
                <a16:creationId xmlns:a16="http://schemas.microsoft.com/office/drawing/2014/main" id="{F6695E48-268A-FB11-E9AE-D93E7A82EC3F}"/>
              </a:ext>
            </a:extLst>
          </p:cNvPr>
          <p:cNvSpPr/>
          <p:nvPr/>
        </p:nvSpPr>
        <p:spPr>
          <a:xfrm>
            <a:off x="3200963" y="835122"/>
            <a:ext cx="279033" cy="13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1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4"/>
                  <a:pt x="15764" y="1500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8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8"/>
                  <a:pt x="21600" y="11072"/>
                  <a:pt x="21600" y="10800"/>
                </a:cubicBezTo>
                <a:cubicBezTo>
                  <a:pt x="21600" y="10530"/>
                  <a:pt x="21545" y="10284"/>
                  <a:pt x="21456" y="1010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Shape 3931">
            <a:extLst>
              <a:ext uri="{FF2B5EF4-FFF2-40B4-BE49-F238E27FC236}">
                <a16:creationId xmlns:a16="http://schemas.microsoft.com/office/drawing/2014/main" id="{B565DD29-3DA3-24AC-5F89-99C0D6D8AF11}"/>
              </a:ext>
            </a:extLst>
          </p:cNvPr>
          <p:cNvSpPr/>
          <p:nvPr/>
        </p:nvSpPr>
        <p:spPr>
          <a:xfrm>
            <a:off x="3746346" y="841463"/>
            <a:ext cx="253666" cy="126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2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2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80"/>
                  <a:pt x="60" y="1650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50"/>
                  <a:pt x="21600" y="1380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Shape 3932">
            <a:extLst>
              <a:ext uri="{FF2B5EF4-FFF2-40B4-BE49-F238E27FC236}">
                <a16:creationId xmlns:a16="http://schemas.microsoft.com/office/drawing/2014/main" id="{5B576DA7-308C-E814-C1CD-18B3373DC48D}"/>
              </a:ext>
            </a:extLst>
          </p:cNvPr>
          <p:cNvSpPr/>
          <p:nvPr/>
        </p:nvSpPr>
        <p:spPr>
          <a:xfrm>
            <a:off x="4279046" y="841463"/>
            <a:ext cx="253666" cy="126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2"/>
                  <a:pt x="10949" y="0"/>
                  <a:pt x="10800" y="0"/>
                </a:cubicBezTo>
                <a:cubicBezTo>
                  <a:pt x="10651" y="0"/>
                  <a:pt x="10516" y="122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3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3"/>
                  <a:pt x="21540" y="19953"/>
                  <a:pt x="21442" y="1975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Shape 3933">
            <a:extLst>
              <a:ext uri="{FF2B5EF4-FFF2-40B4-BE49-F238E27FC236}">
                <a16:creationId xmlns:a16="http://schemas.microsoft.com/office/drawing/2014/main" id="{4BE13BB5-AEA8-D9C0-37B5-18CC71BF6AAD}"/>
              </a:ext>
            </a:extLst>
          </p:cNvPr>
          <p:cNvSpPr/>
          <p:nvPr/>
        </p:nvSpPr>
        <p:spPr>
          <a:xfrm>
            <a:off x="4875162" y="778047"/>
            <a:ext cx="1268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5"/>
                  <a:pt x="21600" y="690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50"/>
                  <a:pt x="120" y="11085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Shape 3934">
            <a:extLst>
              <a:ext uri="{FF2B5EF4-FFF2-40B4-BE49-F238E27FC236}">
                <a16:creationId xmlns:a16="http://schemas.microsoft.com/office/drawing/2014/main" id="{561182AE-C0C8-3D4C-8070-1D8DF2211BC7}"/>
              </a:ext>
            </a:extLst>
          </p:cNvPr>
          <p:cNvSpPr/>
          <p:nvPr/>
        </p:nvSpPr>
        <p:spPr>
          <a:xfrm>
            <a:off x="5407862" y="778047"/>
            <a:ext cx="1268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90"/>
                  <a:pt x="121" y="825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5"/>
                  <a:pt x="21600" y="10950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Shape 3935">
            <a:extLst>
              <a:ext uri="{FF2B5EF4-FFF2-40B4-BE49-F238E27FC236}">
                <a16:creationId xmlns:a16="http://schemas.microsoft.com/office/drawing/2014/main" id="{C0531A49-1262-6B24-7B26-A2DB25AC68A3}"/>
              </a:ext>
            </a:extLst>
          </p:cNvPr>
          <p:cNvSpPr/>
          <p:nvPr/>
        </p:nvSpPr>
        <p:spPr>
          <a:xfrm>
            <a:off x="537465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2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2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Shape 3936">
            <a:extLst>
              <a:ext uri="{FF2B5EF4-FFF2-40B4-BE49-F238E27FC236}">
                <a16:creationId xmlns:a16="http://schemas.microsoft.com/office/drawing/2014/main" id="{BE041D5A-0D37-C66C-0787-DA77489B6447}"/>
              </a:ext>
            </a:extLst>
          </p:cNvPr>
          <p:cNvSpPr/>
          <p:nvPr/>
        </p:nvSpPr>
        <p:spPr>
          <a:xfrm>
            <a:off x="1070165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Shape 3937">
            <a:extLst>
              <a:ext uri="{FF2B5EF4-FFF2-40B4-BE49-F238E27FC236}">
                <a16:creationId xmlns:a16="http://schemas.microsoft.com/office/drawing/2014/main" id="{A89A2D5F-E038-94D6-6E16-B96F7C49A9C1}"/>
              </a:ext>
            </a:extLst>
          </p:cNvPr>
          <p:cNvSpPr/>
          <p:nvPr/>
        </p:nvSpPr>
        <p:spPr>
          <a:xfrm>
            <a:off x="1602864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Shape 3938">
            <a:extLst>
              <a:ext uri="{FF2B5EF4-FFF2-40B4-BE49-F238E27FC236}">
                <a16:creationId xmlns:a16="http://schemas.microsoft.com/office/drawing/2014/main" id="{149573A3-C4AE-ED04-6A17-1CAA4377B5DD}"/>
              </a:ext>
            </a:extLst>
          </p:cNvPr>
          <p:cNvSpPr/>
          <p:nvPr/>
        </p:nvSpPr>
        <p:spPr>
          <a:xfrm>
            <a:off x="2135564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9674" y="5053"/>
                </a:moveTo>
                <a:cubicBezTo>
                  <a:pt x="9585" y="4965"/>
                  <a:pt x="9462" y="4909"/>
                  <a:pt x="9327" y="4909"/>
                </a:cubicBezTo>
                <a:cubicBezTo>
                  <a:pt x="9056" y="4909"/>
                  <a:pt x="8836" y="5130"/>
                  <a:pt x="8836" y="5400"/>
                </a:cubicBezTo>
                <a:cubicBezTo>
                  <a:pt x="8836" y="5536"/>
                  <a:pt x="8891" y="5659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2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3" y="11059"/>
                  <a:pt x="14727" y="10936"/>
                  <a:pt x="14727" y="10800"/>
                </a:cubicBezTo>
                <a:cubicBezTo>
                  <a:pt x="14727" y="10665"/>
                  <a:pt x="14673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Shape 3939">
            <a:extLst>
              <a:ext uri="{FF2B5EF4-FFF2-40B4-BE49-F238E27FC236}">
                <a16:creationId xmlns:a16="http://schemas.microsoft.com/office/drawing/2014/main" id="{9B9AA59D-C086-025E-7754-A8C666463B01}"/>
              </a:ext>
            </a:extLst>
          </p:cNvPr>
          <p:cNvSpPr/>
          <p:nvPr/>
        </p:nvSpPr>
        <p:spPr>
          <a:xfrm>
            <a:off x="2668264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39" y="184"/>
                  <a:pt x="12764" y="184"/>
                </a:cubicBezTo>
                <a:cubicBezTo>
                  <a:pt x="12492" y="184"/>
                  <a:pt x="12273" y="405"/>
                  <a:pt x="12273" y="675"/>
                </a:cubicBezTo>
                <a:cubicBezTo>
                  <a:pt x="12273" y="946"/>
                  <a:pt x="12492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5"/>
                  <a:pt x="9107" y="184"/>
                  <a:pt x="8836" y="184"/>
                </a:cubicBezTo>
                <a:cubicBezTo>
                  <a:pt x="8761" y="184"/>
                  <a:pt x="8691" y="205"/>
                  <a:pt x="8626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1" y="9818"/>
                  <a:pt x="6382" y="10038"/>
                  <a:pt x="6382" y="10309"/>
                </a:cubicBezTo>
                <a:cubicBezTo>
                  <a:pt x="6382" y="10445"/>
                  <a:pt x="6436" y="10568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8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4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2" y="9874"/>
                  <a:pt x="7009" y="9818"/>
                  <a:pt x="6873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Shape 3940">
            <a:extLst>
              <a:ext uri="{FF2B5EF4-FFF2-40B4-BE49-F238E27FC236}">
                <a16:creationId xmlns:a16="http://schemas.microsoft.com/office/drawing/2014/main" id="{744797D6-97B0-76C1-DF60-F5CAA1B47070}"/>
              </a:ext>
            </a:extLst>
          </p:cNvPr>
          <p:cNvSpPr/>
          <p:nvPr/>
        </p:nvSpPr>
        <p:spPr>
          <a:xfrm>
            <a:off x="3200963" y="1361480"/>
            <a:ext cx="279033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4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4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2"/>
                </a:lnTo>
                <a:lnTo>
                  <a:pt x="10445" y="21322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2"/>
                </a:lnTo>
                <a:lnTo>
                  <a:pt x="21464" y="1522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Shape 3941">
            <a:extLst>
              <a:ext uri="{FF2B5EF4-FFF2-40B4-BE49-F238E27FC236}">
                <a16:creationId xmlns:a16="http://schemas.microsoft.com/office/drawing/2014/main" id="{E2FCBA2D-4B42-F645-FC4E-F0E2D5908C3C}"/>
              </a:ext>
            </a:extLst>
          </p:cNvPr>
          <p:cNvSpPr/>
          <p:nvPr/>
        </p:nvSpPr>
        <p:spPr>
          <a:xfrm>
            <a:off x="3733663" y="1361480"/>
            <a:ext cx="279033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4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3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3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Shape 3942">
            <a:extLst>
              <a:ext uri="{FF2B5EF4-FFF2-40B4-BE49-F238E27FC236}">
                <a16:creationId xmlns:a16="http://schemas.microsoft.com/office/drawing/2014/main" id="{9B60534F-2E37-2345-4D30-58F44F2C3C11}"/>
              </a:ext>
            </a:extLst>
          </p:cNvPr>
          <p:cNvSpPr/>
          <p:nvPr/>
        </p:nvSpPr>
        <p:spPr>
          <a:xfrm>
            <a:off x="4329779" y="1298063"/>
            <a:ext cx="1522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9"/>
                </a:lnTo>
                <a:cubicBezTo>
                  <a:pt x="19800" y="1639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4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Shape 3943">
            <a:extLst>
              <a:ext uri="{FF2B5EF4-FFF2-40B4-BE49-F238E27FC236}">
                <a16:creationId xmlns:a16="http://schemas.microsoft.com/office/drawing/2014/main" id="{0ADD7508-454A-DA9D-A778-5E0021871997}"/>
              </a:ext>
            </a:extLst>
          </p:cNvPr>
          <p:cNvSpPr/>
          <p:nvPr/>
        </p:nvSpPr>
        <p:spPr>
          <a:xfrm>
            <a:off x="4862479" y="1298063"/>
            <a:ext cx="1522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9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4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Shape 3944">
            <a:extLst>
              <a:ext uri="{FF2B5EF4-FFF2-40B4-BE49-F238E27FC236}">
                <a16:creationId xmlns:a16="http://schemas.microsoft.com/office/drawing/2014/main" id="{AC84980D-AE76-999A-0200-D35683F548C8}"/>
              </a:ext>
            </a:extLst>
          </p:cNvPr>
          <p:cNvSpPr/>
          <p:nvPr/>
        </p:nvSpPr>
        <p:spPr>
          <a:xfrm>
            <a:off x="5331762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1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6"/>
                  <a:pt x="10936" y="0"/>
                  <a:pt x="10800" y="0"/>
                </a:cubicBezTo>
                <a:cubicBezTo>
                  <a:pt x="10665" y="0"/>
                  <a:pt x="10542" y="56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1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9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3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3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9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Shape 3945">
            <a:extLst>
              <a:ext uri="{FF2B5EF4-FFF2-40B4-BE49-F238E27FC236}">
                <a16:creationId xmlns:a16="http://schemas.microsoft.com/office/drawing/2014/main" id="{ED075FA7-4E27-1F37-2B97-E481F551AD92}"/>
              </a:ext>
            </a:extLst>
          </p:cNvPr>
          <p:cNvSpPr/>
          <p:nvPr/>
        </p:nvSpPr>
        <p:spPr>
          <a:xfrm>
            <a:off x="537465" y="18307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Shape 3946">
            <a:extLst>
              <a:ext uri="{FF2B5EF4-FFF2-40B4-BE49-F238E27FC236}">
                <a16:creationId xmlns:a16="http://schemas.microsoft.com/office/drawing/2014/main" id="{825BB8DE-AFEB-4D6A-2431-4DB6473446C9}"/>
              </a:ext>
            </a:extLst>
          </p:cNvPr>
          <p:cNvSpPr/>
          <p:nvPr/>
        </p:nvSpPr>
        <p:spPr>
          <a:xfrm>
            <a:off x="1070165" y="18307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6"/>
                </a:lnTo>
                <a:cubicBezTo>
                  <a:pt x="11041" y="7906"/>
                  <a:pt x="10927" y="7855"/>
                  <a:pt x="10800" y="7855"/>
                </a:cubicBezTo>
                <a:cubicBezTo>
                  <a:pt x="10672" y="7855"/>
                  <a:pt x="10559" y="7906"/>
                  <a:pt x="10473" y="7986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1" y="13695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5"/>
                  <a:pt x="16072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Shape 3947">
            <a:extLst>
              <a:ext uri="{FF2B5EF4-FFF2-40B4-BE49-F238E27FC236}">
                <a16:creationId xmlns:a16="http://schemas.microsoft.com/office/drawing/2014/main" id="{FA6F52C1-35B5-6FD3-5D45-2AF97D409531}"/>
              </a:ext>
            </a:extLst>
          </p:cNvPr>
          <p:cNvSpPr/>
          <p:nvPr/>
        </p:nvSpPr>
        <p:spPr>
          <a:xfrm>
            <a:off x="1602864" y="18307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8"/>
                  <a:pt x="6924" y="11041"/>
                  <a:pt x="7003" y="11128"/>
                </a:cubicBezTo>
                <a:lnTo>
                  <a:pt x="7000" y="11130"/>
                </a:lnTo>
                <a:lnTo>
                  <a:pt x="11909" y="16531"/>
                </a:lnTo>
                <a:lnTo>
                  <a:pt x="11912" y="16528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1"/>
                </a:lnTo>
                <a:lnTo>
                  <a:pt x="12633" y="5728"/>
                </a:lnTo>
                <a:cubicBezTo>
                  <a:pt x="12713" y="5641"/>
                  <a:pt x="12764" y="5528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Shape 3948">
            <a:extLst>
              <a:ext uri="{FF2B5EF4-FFF2-40B4-BE49-F238E27FC236}">
                <a16:creationId xmlns:a16="http://schemas.microsoft.com/office/drawing/2014/main" id="{C70359BA-D964-ACC5-1737-51D32C07116C}"/>
              </a:ext>
            </a:extLst>
          </p:cNvPr>
          <p:cNvSpPr/>
          <p:nvPr/>
        </p:nvSpPr>
        <p:spPr>
          <a:xfrm>
            <a:off x="2135564" y="18307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8"/>
                  <a:pt x="8887" y="5641"/>
                  <a:pt x="8967" y="5728"/>
                </a:cubicBezTo>
                <a:lnTo>
                  <a:pt x="8964" y="5731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8"/>
                </a:cubicBezTo>
                <a:lnTo>
                  <a:pt x="9691" y="16531"/>
                </a:lnTo>
                <a:lnTo>
                  <a:pt x="14600" y="11130"/>
                </a:lnTo>
                <a:lnTo>
                  <a:pt x="14597" y="11128"/>
                </a:lnTo>
                <a:cubicBezTo>
                  <a:pt x="14676" y="11041"/>
                  <a:pt x="14727" y="10928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Shape 3949">
            <a:extLst>
              <a:ext uri="{FF2B5EF4-FFF2-40B4-BE49-F238E27FC236}">
                <a16:creationId xmlns:a16="http://schemas.microsoft.com/office/drawing/2014/main" id="{AD9BFD8A-5E6E-6385-D39B-8FE910BFDD22}"/>
              </a:ext>
            </a:extLst>
          </p:cNvPr>
          <p:cNvSpPr/>
          <p:nvPr/>
        </p:nvSpPr>
        <p:spPr>
          <a:xfrm>
            <a:off x="2712655" y="1830763"/>
            <a:ext cx="19025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0" y="14495"/>
                  <a:pt x="212" y="14584"/>
                </a:cubicBezTo>
                <a:lnTo>
                  <a:pt x="10290" y="21456"/>
                </a:lnTo>
                <a:cubicBezTo>
                  <a:pt x="10420" y="21545"/>
                  <a:pt x="10602" y="21600"/>
                  <a:pt x="10800" y="21600"/>
                </a:cubicBezTo>
                <a:cubicBezTo>
                  <a:pt x="10998" y="21600"/>
                  <a:pt x="11180" y="21545"/>
                  <a:pt x="11310" y="21456"/>
                </a:cubicBezTo>
                <a:lnTo>
                  <a:pt x="21388" y="14584"/>
                </a:lnTo>
                <a:cubicBezTo>
                  <a:pt x="21520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Shape 3950">
            <a:extLst>
              <a:ext uri="{FF2B5EF4-FFF2-40B4-BE49-F238E27FC236}">
                <a16:creationId xmlns:a16="http://schemas.microsoft.com/office/drawing/2014/main" id="{2D65F9AB-DD78-6FF6-EDE5-1FF59DEBC974}"/>
              </a:ext>
            </a:extLst>
          </p:cNvPr>
          <p:cNvSpPr/>
          <p:nvPr/>
        </p:nvSpPr>
        <p:spPr>
          <a:xfrm>
            <a:off x="3245355" y="1830763"/>
            <a:ext cx="19025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6"/>
                  <a:pt x="10999" y="0"/>
                  <a:pt x="10800" y="0"/>
                </a:cubicBezTo>
                <a:cubicBezTo>
                  <a:pt x="10601" y="0"/>
                  <a:pt x="10422" y="56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Shape 3951">
            <a:extLst>
              <a:ext uri="{FF2B5EF4-FFF2-40B4-BE49-F238E27FC236}">
                <a16:creationId xmlns:a16="http://schemas.microsoft.com/office/drawing/2014/main" id="{D2775446-2626-63C1-EBF9-307D9F7AD22D}"/>
              </a:ext>
            </a:extLst>
          </p:cNvPr>
          <p:cNvSpPr/>
          <p:nvPr/>
        </p:nvSpPr>
        <p:spPr>
          <a:xfrm>
            <a:off x="3733663" y="1875154"/>
            <a:ext cx="279033" cy="19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2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Shape 3952">
            <a:extLst>
              <a:ext uri="{FF2B5EF4-FFF2-40B4-BE49-F238E27FC236}">
                <a16:creationId xmlns:a16="http://schemas.microsoft.com/office/drawing/2014/main" id="{48DE2790-AAE5-2901-ADB1-D6DFB80E3595}"/>
              </a:ext>
            </a:extLst>
          </p:cNvPr>
          <p:cNvSpPr/>
          <p:nvPr/>
        </p:nvSpPr>
        <p:spPr>
          <a:xfrm>
            <a:off x="4266362" y="1875154"/>
            <a:ext cx="279033" cy="19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2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2"/>
                  <a:pt x="21545" y="10422"/>
                  <a:pt x="21456" y="102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Shape 3953">
            <a:extLst>
              <a:ext uri="{FF2B5EF4-FFF2-40B4-BE49-F238E27FC236}">
                <a16:creationId xmlns:a16="http://schemas.microsoft.com/office/drawing/2014/main" id="{53BD87AE-BD0C-74C6-C4D6-6118905DAF8A}"/>
              </a:ext>
            </a:extLst>
          </p:cNvPr>
          <p:cNvSpPr/>
          <p:nvPr/>
        </p:nvSpPr>
        <p:spPr>
          <a:xfrm>
            <a:off x="4837112" y="1830763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3"/>
                </a:moveTo>
                <a:lnTo>
                  <a:pt x="14652" y="144"/>
                </a:lnTo>
                <a:cubicBezTo>
                  <a:pt x="14530" y="56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50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4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9"/>
                  <a:pt x="21600" y="5536"/>
                  <a:pt x="21600" y="5400"/>
                </a:cubicBezTo>
                <a:cubicBezTo>
                  <a:pt x="21600" y="5265"/>
                  <a:pt x="21524" y="5142"/>
                  <a:pt x="21402" y="50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Shape 3954">
            <a:extLst>
              <a:ext uri="{FF2B5EF4-FFF2-40B4-BE49-F238E27FC236}">
                <a16:creationId xmlns:a16="http://schemas.microsoft.com/office/drawing/2014/main" id="{0B1C1078-E337-7DC8-3A82-F9A48B5E8E53}"/>
              </a:ext>
            </a:extLst>
          </p:cNvPr>
          <p:cNvSpPr/>
          <p:nvPr/>
        </p:nvSpPr>
        <p:spPr>
          <a:xfrm>
            <a:off x="5331762" y="1868813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9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4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9"/>
                  <a:pt x="21545" y="7070"/>
                  <a:pt x="21456" y="694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Shape 3955">
            <a:extLst>
              <a:ext uri="{FF2B5EF4-FFF2-40B4-BE49-F238E27FC236}">
                <a16:creationId xmlns:a16="http://schemas.microsoft.com/office/drawing/2014/main" id="{4004EE6C-5491-51C7-0981-9497B22E531D}"/>
              </a:ext>
            </a:extLst>
          </p:cNvPr>
          <p:cNvSpPr/>
          <p:nvPr/>
        </p:nvSpPr>
        <p:spPr>
          <a:xfrm>
            <a:off x="537465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1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6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1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8" y="11837"/>
                  <a:pt x="8980" y="11927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9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4" y="12532"/>
                  <a:pt x="9818" y="12409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Shape 3956">
            <a:extLst>
              <a:ext uri="{FF2B5EF4-FFF2-40B4-BE49-F238E27FC236}">
                <a16:creationId xmlns:a16="http://schemas.microsoft.com/office/drawing/2014/main" id="{BCD32130-879C-0A31-1917-E4A427A15229}"/>
              </a:ext>
            </a:extLst>
          </p:cNvPr>
          <p:cNvSpPr/>
          <p:nvPr/>
        </p:nvSpPr>
        <p:spPr>
          <a:xfrm>
            <a:off x="1070165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0974" y="0"/>
                  <a:pt x="20851" y="56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9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9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Shape 3957">
            <a:extLst>
              <a:ext uri="{FF2B5EF4-FFF2-40B4-BE49-F238E27FC236}">
                <a16:creationId xmlns:a16="http://schemas.microsoft.com/office/drawing/2014/main" id="{F3B9932A-DAF0-6A06-7586-AB18B4D0D081}"/>
              </a:ext>
            </a:extLst>
          </p:cNvPr>
          <p:cNvSpPr/>
          <p:nvPr/>
        </p:nvSpPr>
        <p:spPr>
          <a:xfrm>
            <a:off x="1602864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1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0"/>
                </a:lnTo>
                <a:cubicBezTo>
                  <a:pt x="5946" y="14959"/>
                  <a:pt x="5891" y="15082"/>
                  <a:pt x="5891" y="15218"/>
                </a:cubicBezTo>
                <a:cubicBezTo>
                  <a:pt x="5891" y="15489"/>
                  <a:pt x="6111" y="15708"/>
                  <a:pt x="6382" y="15708"/>
                </a:cubicBezTo>
                <a:cubicBezTo>
                  <a:pt x="6517" y="15708"/>
                  <a:pt x="6640" y="15653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0"/>
                  <a:pt x="20838" y="5890"/>
                  <a:pt x="21109" y="5890"/>
                </a:cubicBezTo>
                <a:cubicBezTo>
                  <a:pt x="21380" y="5890"/>
                  <a:pt x="21600" y="5670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7"/>
                </a:lnTo>
                <a:lnTo>
                  <a:pt x="982" y="20617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8"/>
                </a:lnTo>
                <a:cubicBezTo>
                  <a:pt x="0" y="21379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79"/>
                  <a:pt x="17673" y="21108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Shape 3958">
            <a:extLst>
              <a:ext uri="{FF2B5EF4-FFF2-40B4-BE49-F238E27FC236}">
                <a16:creationId xmlns:a16="http://schemas.microsoft.com/office/drawing/2014/main" id="{30152777-2285-689E-5EA0-D51D0ACB549F}"/>
              </a:ext>
            </a:extLst>
          </p:cNvPr>
          <p:cNvSpPr/>
          <p:nvPr/>
        </p:nvSpPr>
        <p:spPr>
          <a:xfrm>
            <a:off x="2135564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1"/>
                  <a:pt x="7448" y="1949"/>
                </a:cubicBezTo>
                <a:cubicBezTo>
                  <a:pt x="16407" y="4809"/>
                  <a:pt x="17537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1"/>
                  <a:pt x="16610" y="0"/>
                  <a:pt x="491" y="0"/>
                </a:cubicBezTo>
                <a:cubicBezTo>
                  <a:pt x="220" y="0"/>
                  <a:pt x="0" y="221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6" y="14727"/>
                </a:cubicBezTo>
                <a:lnTo>
                  <a:pt x="10309" y="14727"/>
                </a:lnTo>
                <a:cubicBezTo>
                  <a:pt x="10038" y="14727"/>
                  <a:pt x="9818" y="14948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4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8"/>
                  <a:pt x="21380" y="14727"/>
                  <a:pt x="21109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Shape 3959">
            <a:extLst>
              <a:ext uri="{FF2B5EF4-FFF2-40B4-BE49-F238E27FC236}">
                <a16:creationId xmlns:a16="http://schemas.microsoft.com/office/drawing/2014/main" id="{1291F8CB-3F68-6301-246A-496B1D630487}"/>
              </a:ext>
            </a:extLst>
          </p:cNvPr>
          <p:cNvSpPr/>
          <p:nvPr/>
        </p:nvSpPr>
        <p:spPr>
          <a:xfrm>
            <a:off x="2668264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7" y="9012"/>
                  <a:pt x="16407" y="16791"/>
                  <a:pt x="7448" y="19652"/>
                </a:cubicBezTo>
                <a:cubicBezTo>
                  <a:pt x="12844" y="16010"/>
                  <a:pt x="13635" y="8877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6"/>
                  <a:pt x="15844" y="0"/>
                  <a:pt x="15709" y="0"/>
                </a:cubicBezTo>
                <a:cubicBezTo>
                  <a:pt x="15573" y="0"/>
                  <a:pt x="15450" y="56"/>
                  <a:pt x="15362" y="145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6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20" y="20618"/>
                  <a:pt x="0" y="20839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Shape 3960">
            <a:extLst>
              <a:ext uri="{FF2B5EF4-FFF2-40B4-BE49-F238E27FC236}">
                <a16:creationId xmlns:a16="http://schemas.microsoft.com/office/drawing/2014/main" id="{BEF70F9E-A4B6-8441-5818-3F4E41AB8E1B}"/>
              </a:ext>
            </a:extLst>
          </p:cNvPr>
          <p:cNvSpPr/>
          <p:nvPr/>
        </p:nvSpPr>
        <p:spPr>
          <a:xfrm>
            <a:off x="3200963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3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6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9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1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1"/>
                  <a:pt x="9470" y="3151"/>
                  <a:pt x="6873" y="294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Shape 3961">
            <a:extLst>
              <a:ext uri="{FF2B5EF4-FFF2-40B4-BE49-F238E27FC236}">
                <a16:creationId xmlns:a16="http://schemas.microsoft.com/office/drawing/2014/main" id="{2CF351A6-9043-C010-9395-793DAECA3C02}"/>
              </a:ext>
            </a:extLst>
          </p:cNvPr>
          <p:cNvSpPr/>
          <p:nvPr/>
        </p:nvSpPr>
        <p:spPr>
          <a:xfrm>
            <a:off x="3733663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6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3"/>
                </a:lnTo>
                <a:cubicBezTo>
                  <a:pt x="12130" y="3151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1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1" name="Shape 3962">
            <a:extLst>
              <a:ext uri="{FF2B5EF4-FFF2-40B4-BE49-F238E27FC236}">
                <a16:creationId xmlns:a16="http://schemas.microsoft.com/office/drawing/2014/main" id="{A23E1AB6-3590-1FBD-ABE1-466200C7F291}"/>
              </a:ext>
            </a:extLst>
          </p:cNvPr>
          <p:cNvSpPr/>
          <p:nvPr/>
        </p:nvSpPr>
        <p:spPr>
          <a:xfrm>
            <a:off x="4266362" y="2414195"/>
            <a:ext cx="279033" cy="177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6"/>
                  <a:pt x="10309" y="10414"/>
                </a:cubicBezTo>
                <a:lnTo>
                  <a:pt x="10309" y="11186"/>
                </a:lnTo>
                <a:cubicBezTo>
                  <a:pt x="10309" y="15234"/>
                  <a:pt x="8221" y="18514"/>
                  <a:pt x="5645" y="18514"/>
                </a:cubicBezTo>
                <a:cubicBezTo>
                  <a:pt x="3070" y="18514"/>
                  <a:pt x="982" y="15234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5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7"/>
                  <a:pt x="9599" y="0"/>
                  <a:pt x="9327" y="0"/>
                </a:cubicBezTo>
                <a:cubicBezTo>
                  <a:pt x="9056" y="0"/>
                  <a:pt x="8836" y="347"/>
                  <a:pt x="8836" y="771"/>
                </a:cubicBezTo>
                <a:lnTo>
                  <a:pt x="8836" y="3321"/>
                </a:lnTo>
                <a:cubicBezTo>
                  <a:pt x="7879" y="2161"/>
                  <a:pt x="6706" y="1543"/>
                  <a:pt x="5645" y="1543"/>
                </a:cubicBezTo>
                <a:cubicBezTo>
                  <a:pt x="2527" y="1543"/>
                  <a:pt x="0" y="5516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4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5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5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6"/>
                  <a:pt x="19073" y="1543"/>
                  <a:pt x="15955" y="154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Shape 3963">
            <a:extLst>
              <a:ext uri="{FF2B5EF4-FFF2-40B4-BE49-F238E27FC236}">
                <a16:creationId xmlns:a16="http://schemas.microsoft.com/office/drawing/2014/main" id="{226C95D2-1E21-196B-9EC1-044EF162810C}"/>
              </a:ext>
            </a:extLst>
          </p:cNvPr>
          <p:cNvSpPr/>
          <p:nvPr/>
        </p:nvSpPr>
        <p:spPr>
          <a:xfrm>
            <a:off x="4799062" y="2401512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5"/>
                  <a:pt x="19493" y="6552"/>
                </a:cubicBezTo>
                <a:lnTo>
                  <a:pt x="21456" y="3854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4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1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6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1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2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Shape 3964">
            <a:extLst>
              <a:ext uri="{FF2B5EF4-FFF2-40B4-BE49-F238E27FC236}">
                <a16:creationId xmlns:a16="http://schemas.microsoft.com/office/drawing/2014/main" id="{3E841AB0-5F90-0D77-7798-206720097BE8}"/>
              </a:ext>
            </a:extLst>
          </p:cNvPr>
          <p:cNvSpPr/>
          <p:nvPr/>
        </p:nvSpPr>
        <p:spPr>
          <a:xfrm>
            <a:off x="5346148" y="2393900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8"/>
                  <a:pt x="18299" y="6600"/>
                  <a:pt x="18164" y="6600"/>
                </a:cubicBezTo>
                <a:cubicBezTo>
                  <a:pt x="17892" y="6600"/>
                  <a:pt x="17673" y="6870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70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70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8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70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70"/>
                  <a:pt x="15489" y="15600"/>
                  <a:pt x="15218" y="15600"/>
                </a:cubicBezTo>
                <a:cubicBezTo>
                  <a:pt x="14947" y="15600"/>
                  <a:pt x="14727" y="15870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Título 18">
            <a:extLst>
              <a:ext uri="{FF2B5EF4-FFF2-40B4-BE49-F238E27FC236}">
                <a16:creationId xmlns:a16="http://schemas.microsoft.com/office/drawing/2014/main" id="{8E94A8A2-49C9-568B-979B-F48F3155A4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955" y="2762161"/>
            <a:ext cx="5708255" cy="1337265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Icons</a:t>
            </a:r>
            <a:endParaRPr lang="en-US" dirty="0"/>
          </a:p>
        </p:txBody>
      </p:sp>
      <p:pic>
        <p:nvPicPr>
          <p:cNvPr id="104" name="Gráfico 103">
            <a:extLst>
              <a:ext uri="{FF2B5EF4-FFF2-40B4-BE49-F238E27FC236}">
                <a16:creationId xmlns:a16="http://schemas.microsoft.com/office/drawing/2014/main" id="{7F7126D9-DB70-287A-C585-608D478CE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465" y="3990747"/>
            <a:ext cx="444354" cy="419804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:a16="http://schemas.microsoft.com/office/drawing/2014/main" id="{290EFE9E-E04C-6954-448E-6F66FA864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5421" y="3990747"/>
            <a:ext cx="429624" cy="422259"/>
          </a:xfrm>
          <a:prstGeom prst="rect">
            <a:avLst/>
          </a:prstGeom>
        </p:spPr>
      </p:pic>
      <p:pic>
        <p:nvPicPr>
          <p:cNvPr id="108" name="Gráfico 107">
            <a:extLst>
              <a:ext uri="{FF2B5EF4-FFF2-40B4-BE49-F238E27FC236}">
                <a16:creationId xmlns:a16="http://schemas.microsoft.com/office/drawing/2014/main" id="{66F58B36-E92E-7B8E-A66E-899F6DC59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7647" y="3990747"/>
            <a:ext cx="424714" cy="449264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:a16="http://schemas.microsoft.com/office/drawing/2014/main" id="{B8201BDD-4B3C-04EB-7DBE-75327D3737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4963" y="3990747"/>
            <a:ext cx="409984" cy="409984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:a16="http://schemas.microsoft.com/office/drawing/2014/main" id="{05AC7472-BD61-7470-4D4A-9199327E33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67547" y="3990747"/>
            <a:ext cx="419804" cy="419804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:a16="http://schemas.microsoft.com/office/drawing/2014/main" id="{CC3A7CF8-1E39-A5FF-2B8E-9BCC481EF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656" y="4762477"/>
            <a:ext cx="363339" cy="429624"/>
          </a:xfrm>
          <a:prstGeom prst="rect">
            <a:avLst/>
          </a:prstGeom>
        </p:spPr>
      </p:pic>
      <p:pic>
        <p:nvPicPr>
          <p:cNvPr id="116" name="Gráfico 115">
            <a:extLst>
              <a:ext uri="{FF2B5EF4-FFF2-40B4-BE49-F238E27FC236}">
                <a16:creationId xmlns:a16="http://schemas.microsoft.com/office/drawing/2014/main" id="{030E6E83-B50E-EC89-449D-444FE48B3E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5205" y="4756340"/>
            <a:ext cx="441899" cy="419804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:a16="http://schemas.microsoft.com/office/drawing/2014/main" id="{B474B486-6437-55A1-0925-7205CEC791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14106" y="4756340"/>
            <a:ext cx="419804" cy="419804"/>
          </a:xfrm>
          <a:prstGeom prst="rect">
            <a:avLst/>
          </a:prstGeom>
        </p:spPr>
      </p:pic>
      <p:pic>
        <p:nvPicPr>
          <p:cNvPr id="120" name="Gráfico 119">
            <a:extLst>
              <a:ext uri="{FF2B5EF4-FFF2-40B4-BE49-F238E27FC236}">
                <a16:creationId xmlns:a16="http://schemas.microsoft.com/office/drawing/2014/main" id="{5D9ACED1-55AA-45C5-53D4-A10E114962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13661" y="4756340"/>
            <a:ext cx="419804" cy="441899"/>
          </a:xfrm>
          <a:prstGeom prst="rect">
            <a:avLst/>
          </a:prstGeom>
        </p:spPr>
      </p:pic>
      <p:pic>
        <p:nvPicPr>
          <p:cNvPr id="122" name="Gráfico 121">
            <a:extLst>
              <a:ext uri="{FF2B5EF4-FFF2-40B4-BE49-F238E27FC236}">
                <a16:creationId xmlns:a16="http://schemas.microsoft.com/office/drawing/2014/main" id="{592B99BF-0397-A816-A79B-9BBB113C0A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73163" y="4756340"/>
            <a:ext cx="444354" cy="429624"/>
          </a:xfrm>
          <a:prstGeom prst="rect">
            <a:avLst/>
          </a:prstGeom>
        </p:spPr>
      </p:pic>
      <p:pic>
        <p:nvPicPr>
          <p:cNvPr id="124" name="Gráfico 123">
            <a:extLst>
              <a:ext uri="{FF2B5EF4-FFF2-40B4-BE49-F238E27FC236}">
                <a16:creationId xmlns:a16="http://schemas.microsoft.com/office/drawing/2014/main" id="{16869623-960B-5584-0326-F82943DBAA4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7465" y="5621236"/>
            <a:ext cx="451719" cy="451719"/>
          </a:xfrm>
          <a:prstGeom prst="rect">
            <a:avLst/>
          </a:prstGeom>
        </p:spPr>
      </p:pic>
      <p:pic>
        <p:nvPicPr>
          <p:cNvPr id="126" name="Gráfico 125">
            <a:extLst>
              <a:ext uri="{FF2B5EF4-FFF2-40B4-BE49-F238E27FC236}">
                <a16:creationId xmlns:a16="http://schemas.microsoft.com/office/drawing/2014/main" id="{638E8D6E-E1E5-79D3-E16C-CDF18208F9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48264" y="5675607"/>
            <a:ext cx="419804" cy="419804"/>
          </a:xfrm>
          <a:prstGeom prst="rect">
            <a:avLst/>
          </a:prstGeom>
        </p:spPr>
      </p:pic>
      <p:pic>
        <p:nvPicPr>
          <p:cNvPr id="128" name="Gráfico 127">
            <a:extLst>
              <a:ext uri="{FF2B5EF4-FFF2-40B4-BE49-F238E27FC236}">
                <a16:creationId xmlns:a16="http://schemas.microsoft.com/office/drawing/2014/main" id="{F7ED7CAC-AEFE-72F3-7332-C5842D392C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25371" y="5653151"/>
            <a:ext cx="419804" cy="419804"/>
          </a:xfrm>
          <a:prstGeom prst="rect">
            <a:avLst/>
          </a:prstGeom>
        </p:spPr>
      </p:pic>
      <p:pic>
        <p:nvPicPr>
          <p:cNvPr id="130" name="Gráfico 129">
            <a:extLst>
              <a:ext uri="{FF2B5EF4-FFF2-40B4-BE49-F238E27FC236}">
                <a16:creationId xmlns:a16="http://schemas.microsoft.com/office/drawing/2014/main" id="{B55C9DDD-F86E-1610-C11E-6B45AA7246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813661" y="5587850"/>
            <a:ext cx="441899" cy="441899"/>
          </a:xfrm>
          <a:prstGeom prst="rect">
            <a:avLst/>
          </a:prstGeom>
        </p:spPr>
      </p:pic>
      <p:pic>
        <p:nvPicPr>
          <p:cNvPr id="132" name="Gráfico 131">
            <a:extLst>
              <a:ext uri="{FF2B5EF4-FFF2-40B4-BE49-F238E27FC236}">
                <a16:creationId xmlns:a16="http://schemas.microsoft.com/office/drawing/2014/main" id="{98F9D196-F8E3-78CB-4A77-B1B5A77FF97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50362" y="5518093"/>
            <a:ext cx="436989" cy="441899"/>
          </a:xfrm>
          <a:prstGeom prst="rect">
            <a:avLst/>
          </a:prstGeom>
        </p:spPr>
      </p:pic>
      <p:pic>
        <p:nvPicPr>
          <p:cNvPr id="135" name="Gráfico 134">
            <a:extLst>
              <a:ext uri="{FF2B5EF4-FFF2-40B4-BE49-F238E27FC236}">
                <a16:creationId xmlns:a16="http://schemas.microsoft.com/office/drawing/2014/main" id="{D361ECFD-BB37-610C-B75B-23A6AE574B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93217" y="3950743"/>
            <a:ext cx="487614" cy="464757"/>
          </a:xfrm>
          <a:prstGeom prst="rect">
            <a:avLst/>
          </a:prstGeom>
        </p:spPr>
      </p:pic>
      <p:pic>
        <p:nvPicPr>
          <p:cNvPr id="137" name="Gráfico 136">
            <a:extLst>
              <a:ext uri="{FF2B5EF4-FFF2-40B4-BE49-F238E27FC236}">
                <a16:creationId xmlns:a16="http://schemas.microsoft.com/office/drawing/2014/main" id="{89816120-C45B-6978-4D64-CDED9C39532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268561" y="4698689"/>
            <a:ext cx="408884" cy="477455"/>
          </a:xfrm>
          <a:prstGeom prst="rect">
            <a:avLst/>
          </a:prstGeom>
        </p:spPr>
      </p:pic>
      <p:pic>
        <p:nvPicPr>
          <p:cNvPr id="139" name="Gráfico 138">
            <a:extLst>
              <a:ext uri="{FF2B5EF4-FFF2-40B4-BE49-F238E27FC236}">
                <a16:creationId xmlns:a16="http://schemas.microsoft.com/office/drawing/2014/main" id="{1B2F0837-AAF8-18D5-9550-966AB3F2DDC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423495" y="5570071"/>
            <a:ext cx="477455" cy="477455"/>
          </a:xfrm>
          <a:prstGeom prst="rect">
            <a:avLst/>
          </a:prstGeom>
        </p:spPr>
      </p:pic>
      <p:pic>
        <p:nvPicPr>
          <p:cNvPr id="141" name="Gráfico 140">
            <a:extLst>
              <a:ext uri="{FF2B5EF4-FFF2-40B4-BE49-F238E27FC236}">
                <a16:creationId xmlns:a16="http://schemas.microsoft.com/office/drawing/2014/main" id="{C29EE80D-00AF-714A-A40C-DB9FE633949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236815" y="3954525"/>
            <a:ext cx="472376" cy="441900"/>
          </a:xfrm>
          <a:prstGeom prst="rect">
            <a:avLst/>
          </a:prstGeom>
        </p:spPr>
      </p:pic>
      <p:pic>
        <p:nvPicPr>
          <p:cNvPr id="143" name="Gráfico 142">
            <a:extLst>
              <a:ext uri="{FF2B5EF4-FFF2-40B4-BE49-F238E27FC236}">
                <a16:creationId xmlns:a16="http://schemas.microsoft.com/office/drawing/2014/main" id="{4044A30F-0487-2BC2-B9CF-7E8BCDC3EB2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423495" y="4749864"/>
            <a:ext cx="436820" cy="431741"/>
          </a:xfrm>
          <a:prstGeom prst="rect">
            <a:avLst/>
          </a:prstGeom>
        </p:spPr>
      </p:pic>
      <p:pic>
        <p:nvPicPr>
          <p:cNvPr id="145" name="Gráfico 144">
            <a:extLst>
              <a:ext uri="{FF2B5EF4-FFF2-40B4-BE49-F238E27FC236}">
                <a16:creationId xmlns:a16="http://schemas.microsoft.com/office/drawing/2014/main" id="{9B384092-0A8A-5629-413E-A38E9058D84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285846" y="5505394"/>
            <a:ext cx="472376" cy="454598"/>
          </a:xfrm>
          <a:prstGeom prst="rect">
            <a:avLst/>
          </a:prstGeom>
        </p:spPr>
      </p:pic>
      <p:pic>
        <p:nvPicPr>
          <p:cNvPr id="147" name="Gráfico 146">
            <a:extLst>
              <a:ext uri="{FF2B5EF4-FFF2-40B4-BE49-F238E27FC236}">
                <a16:creationId xmlns:a16="http://schemas.microsoft.com/office/drawing/2014/main" id="{6E293AA6-EBC3-7B19-1CC4-B212E6D7B0D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940349" y="3890976"/>
            <a:ext cx="441234" cy="441234"/>
          </a:xfrm>
          <a:prstGeom prst="rect">
            <a:avLst/>
          </a:prstGeom>
        </p:spPr>
      </p:pic>
      <p:pic>
        <p:nvPicPr>
          <p:cNvPr id="149" name="Gráfico 148">
            <a:extLst>
              <a:ext uri="{FF2B5EF4-FFF2-40B4-BE49-F238E27FC236}">
                <a16:creationId xmlns:a16="http://schemas.microsoft.com/office/drawing/2014/main" id="{B2D1FB25-EB2C-BDDC-4458-69557B466EF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958042" y="3890976"/>
            <a:ext cx="530140" cy="477455"/>
          </a:xfrm>
          <a:prstGeom prst="rect">
            <a:avLst/>
          </a:prstGeom>
        </p:spPr>
      </p:pic>
      <p:pic>
        <p:nvPicPr>
          <p:cNvPr id="151" name="Gráfico 150">
            <a:extLst>
              <a:ext uri="{FF2B5EF4-FFF2-40B4-BE49-F238E27FC236}">
                <a16:creationId xmlns:a16="http://schemas.microsoft.com/office/drawing/2014/main" id="{DCF1C61B-0781-FAF1-6C05-63930BCD4D5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83514" y="5531929"/>
            <a:ext cx="434649" cy="428063"/>
          </a:xfrm>
          <a:prstGeom prst="rect">
            <a:avLst/>
          </a:prstGeom>
        </p:spPr>
      </p:pic>
      <p:pic>
        <p:nvPicPr>
          <p:cNvPr id="153" name="Gráfico 152">
            <a:extLst>
              <a:ext uri="{FF2B5EF4-FFF2-40B4-BE49-F238E27FC236}">
                <a16:creationId xmlns:a16="http://schemas.microsoft.com/office/drawing/2014/main" id="{462B7B59-EC14-F64B-08E2-85F889B2806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985397" y="4564812"/>
            <a:ext cx="487334" cy="513676"/>
          </a:xfrm>
          <a:prstGeom prst="rect">
            <a:avLst/>
          </a:prstGeom>
        </p:spPr>
      </p:pic>
      <p:pic>
        <p:nvPicPr>
          <p:cNvPr id="155" name="Gráfico 154">
            <a:extLst>
              <a:ext uri="{FF2B5EF4-FFF2-40B4-BE49-F238E27FC236}">
                <a16:creationId xmlns:a16="http://schemas.microsoft.com/office/drawing/2014/main" id="{B9D3822F-3C43-3E30-93B5-427D49CC0B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121903" y="5409484"/>
            <a:ext cx="503798" cy="487334"/>
          </a:xfrm>
          <a:prstGeom prst="rect">
            <a:avLst/>
          </a:prstGeom>
        </p:spPr>
      </p:pic>
      <p:pic>
        <p:nvPicPr>
          <p:cNvPr id="157" name="Gráfico 156">
            <a:extLst>
              <a:ext uri="{FF2B5EF4-FFF2-40B4-BE49-F238E27FC236}">
                <a16:creationId xmlns:a16="http://schemas.microsoft.com/office/drawing/2014/main" id="{D0D6C862-1836-A978-ED4E-BA779BDABDF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070259" y="3952605"/>
            <a:ext cx="487334" cy="464284"/>
          </a:xfrm>
          <a:prstGeom prst="rect">
            <a:avLst/>
          </a:prstGeom>
        </p:spPr>
      </p:pic>
      <p:pic>
        <p:nvPicPr>
          <p:cNvPr id="159" name="Gráfico 158">
            <a:extLst>
              <a:ext uri="{FF2B5EF4-FFF2-40B4-BE49-F238E27FC236}">
                <a16:creationId xmlns:a16="http://schemas.microsoft.com/office/drawing/2014/main" id="{2933ACB5-AA00-D54B-1512-E413FBB0527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102665" y="4698687"/>
            <a:ext cx="484041" cy="477455"/>
          </a:xfrm>
          <a:prstGeom prst="rect">
            <a:avLst/>
          </a:prstGeom>
        </p:spPr>
      </p:pic>
      <p:pic>
        <p:nvPicPr>
          <p:cNvPr id="161" name="Gráfico 160">
            <a:extLst>
              <a:ext uri="{FF2B5EF4-FFF2-40B4-BE49-F238E27FC236}">
                <a16:creationId xmlns:a16="http://schemas.microsoft.com/office/drawing/2014/main" id="{DB37D7D4-740E-0727-DDA3-634DE784DFC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147968" y="4673992"/>
            <a:ext cx="441235" cy="526847"/>
          </a:xfrm>
          <a:prstGeom prst="rect">
            <a:avLst/>
          </a:prstGeom>
        </p:spPr>
      </p:pic>
      <p:pic>
        <p:nvPicPr>
          <p:cNvPr id="163" name="Gráfico 162">
            <a:extLst>
              <a:ext uri="{FF2B5EF4-FFF2-40B4-BE49-F238E27FC236}">
                <a16:creationId xmlns:a16="http://schemas.microsoft.com/office/drawing/2014/main" id="{105B9A8C-78DB-B4E0-50D6-9DFD0CA16D7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209059" y="3908642"/>
            <a:ext cx="464284" cy="464284"/>
          </a:xfrm>
          <a:prstGeom prst="rect">
            <a:avLst/>
          </a:prstGeom>
        </p:spPr>
      </p:pic>
      <p:pic>
        <p:nvPicPr>
          <p:cNvPr id="165" name="Gráfico 164">
            <a:extLst>
              <a:ext uri="{FF2B5EF4-FFF2-40B4-BE49-F238E27FC236}">
                <a16:creationId xmlns:a16="http://schemas.microsoft.com/office/drawing/2014/main" id="{92B3A133-D2E6-894D-4F1D-237C57F12AD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100222" y="5423306"/>
            <a:ext cx="536725" cy="510383"/>
          </a:xfrm>
          <a:prstGeom prst="rect">
            <a:avLst/>
          </a:prstGeom>
        </p:spPr>
      </p:pic>
      <p:pic>
        <p:nvPicPr>
          <p:cNvPr id="167" name="Gráfico 166">
            <a:extLst>
              <a:ext uri="{FF2B5EF4-FFF2-40B4-BE49-F238E27FC236}">
                <a16:creationId xmlns:a16="http://schemas.microsoft.com/office/drawing/2014/main" id="{28FA3A01-EEC2-75FB-6AFC-334E58DDAE1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940349" y="4564812"/>
            <a:ext cx="513676" cy="513676"/>
          </a:xfrm>
          <a:prstGeom prst="rect">
            <a:avLst/>
          </a:prstGeom>
        </p:spPr>
      </p:pic>
      <p:pic>
        <p:nvPicPr>
          <p:cNvPr id="169" name="Gráfico 168">
            <a:extLst>
              <a:ext uri="{FF2B5EF4-FFF2-40B4-BE49-F238E27FC236}">
                <a16:creationId xmlns:a16="http://schemas.microsoft.com/office/drawing/2014/main" id="{19395471-B261-7B30-9544-6C9E702BA2D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025497" y="5378097"/>
            <a:ext cx="476370" cy="4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6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ítulo 18">
            <a:extLst>
              <a:ext uri="{FF2B5EF4-FFF2-40B4-BE49-F238E27FC236}">
                <a16:creationId xmlns:a16="http://schemas.microsoft.com/office/drawing/2014/main" id="{1C4349DF-5CB9-9383-BA30-87E7BF746E9A}"/>
              </a:ext>
            </a:extLst>
          </p:cNvPr>
          <p:cNvSpPr txBox="1">
            <a:spLocks/>
          </p:cNvSpPr>
          <p:nvPr/>
        </p:nvSpPr>
        <p:spPr>
          <a:xfrm>
            <a:off x="364581" y="217506"/>
            <a:ext cx="9376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Image</a:t>
            </a:r>
            <a:r>
              <a:rPr lang="es-ES" dirty="0">
                <a:solidFill>
                  <a:schemeClr val="bg1"/>
                </a:solidFill>
              </a:rPr>
              <a:t> Bank: </a:t>
            </a:r>
            <a:r>
              <a:rPr lang="es-ES" dirty="0">
                <a:hlinkClick r:id="rId2"/>
              </a:rPr>
              <a:t>link</a:t>
            </a:r>
            <a:endParaRPr lang="en-US" dirty="0"/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86BDABF2-335D-BA64-E31F-C5F5EABC3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07149" y="415031"/>
            <a:ext cx="4498120" cy="7295537"/>
          </a:xfrm>
          <a:prstGeom prst="rect">
            <a:avLst/>
          </a:prstGeom>
        </p:spPr>
      </p:pic>
      <p:pic>
        <p:nvPicPr>
          <p:cNvPr id="46" name="Imagen 45">
            <a:hlinkClick r:id="rId2"/>
            <a:extLst>
              <a:ext uri="{FF2B5EF4-FFF2-40B4-BE49-F238E27FC236}">
                <a16:creationId xmlns:a16="http://schemas.microsoft.com/office/drawing/2014/main" id="{40218089-9BF1-2D23-3B8B-3EEAB70AE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842" y="2147474"/>
            <a:ext cx="5968372" cy="3830652"/>
          </a:xfrm>
          <a:prstGeom prst="roundRect">
            <a:avLst>
              <a:gd name="adj" fmla="val 1359"/>
            </a:avLst>
          </a:prstGeom>
        </p:spPr>
      </p:pic>
    </p:spTree>
    <p:extLst>
      <p:ext uri="{BB962C8B-B14F-4D97-AF65-F5344CB8AC3E}">
        <p14:creationId xmlns:p14="http://schemas.microsoft.com/office/powerpoint/2010/main" val="3274338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8">
            <a:extLst>
              <a:ext uri="{FF2B5EF4-FFF2-40B4-BE49-F238E27FC236}">
                <a16:creationId xmlns:a16="http://schemas.microsoft.com/office/drawing/2014/main" id="{A3A4EB90-72EE-823A-CCB6-FA5BC7A2B7F4}"/>
              </a:ext>
            </a:extLst>
          </p:cNvPr>
          <p:cNvSpPr txBox="1">
            <a:spLocks/>
          </p:cNvSpPr>
          <p:nvPr/>
        </p:nvSpPr>
        <p:spPr>
          <a:xfrm>
            <a:off x="410920" y="275004"/>
            <a:ext cx="88030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Graphics</a:t>
            </a:r>
            <a:r>
              <a:rPr lang="es-ES" dirty="0"/>
              <a:t>:</a:t>
            </a:r>
            <a:endParaRPr lang="en-US" dirty="0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D578E3E6-3968-CA1A-601F-0B369020BD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0" t="21644" r="17513" b="20933"/>
          <a:stretch/>
        </p:blipFill>
        <p:spPr>
          <a:xfrm>
            <a:off x="519922" y="1436275"/>
            <a:ext cx="3209925" cy="2852986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58146EBD-E0A8-2E4E-CF4F-B2B54E29A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604" y="4815392"/>
            <a:ext cx="2122822" cy="737048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C63E8850-B922-373F-45ED-D1A058D5F8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69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35" y="1173477"/>
            <a:ext cx="3259086" cy="3259086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ADE11448-3407-7EDE-CDB0-E89BF48DDD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495" y="4235017"/>
            <a:ext cx="2025976" cy="2025976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5D0197A3-3181-F169-99D1-E2CF4BBE6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 flipV="1">
            <a:off x="9085349" y="598877"/>
            <a:ext cx="1287895" cy="4315094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FD2F36FA-DB82-AF60-9C27-CF5B805B36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383126">
            <a:off x="8315568" y="3671173"/>
            <a:ext cx="3881179" cy="3025486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9DF13141-16E4-AE99-E003-6B6E1BB123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25" y="1600567"/>
            <a:ext cx="2260897" cy="2260897"/>
          </a:xfrm>
          <a:prstGeom prst="rect">
            <a:avLst/>
          </a:prstGeom>
        </p:spPr>
      </p:pic>
      <p:pic>
        <p:nvPicPr>
          <p:cNvPr id="6" name="Imagen 5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A4199A8-3169-F110-4A5D-1DDFD1E925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85" y="3402141"/>
            <a:ext cx="3413851" cy="34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53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bujo de la cabeza&#10;&#10;Descripción generada automáticamente con confianza baja">
            <a:extLst>
              <a:ext uri="{FF2B5EF4-FFF2-40B4-BE49-F238E27FC236}">
                <a16:creationId xmlns:a16="http://schemas.microsoft.com/office/drawing/2014/main" id="{98EB5640-BCC7-9830-F670-7B741F460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1" y="363499"/>
            <a:ext cx="3192077" cy="1795892"/>
          </a:xfrm>
          <a:prstGeom prst="rect">
            <a:avLst/>
          </a:prstGeom>
        </p:spPr>
      </p:pic>
      <p:pic>
        <p:nvPicPr>
          <p:cNvPr id="6" name="Imagen 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61083074-DCFD-49F5-1289-CBED3FD84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71" y="158246"/>
            <a:ext cx="2737535" cy="2206397"/>
          </a:xfrm>
          <a:prstGeom prst="rect">
            <a:avLst/>
          </a:prstGeom>
        </p:spPr>
      </p:pic>
      <p:pic>
        <p:nvPicPr>
          <p:cNvPr id="8" name="Imagen 7" descr="Imagen que contiene animal, coral&#10;&#10;Descripción generada automáticamente">
            <a:extLst>
              <a:ext uri="{FF2B5EF4-FFF2-40B4-BE49-F238E27FC236}">
                <a16:creationId xmlns:a16="http://schemas.microsoft.com/office/drawing/2014/main" id="{6A806F6B-DA10-8B6C-A7B0-179D5D19C5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8" t="7682" r="10539" b="14239"/>
          <a:stretch/>
        </p:blipFill>
        <p:spPr>
          <a:xfrm>
            <a:off x="6638824" y="158246"/>
            <a:ext cx="3289490" cy="2444777"/>
          </a:xfrm>
          <a:prstGeom prst="rect">
            <a:avLst/>
          </a:prstGeom>
        </p:spPr>
      </p:pic>
      <p:pic>
        <p:nvPicPr>
          <p:cNvPr id="68" name="Imagen 67" descr="Icono&#10;&#10;Descripción generada automáticamente">
            <a:extLst>
              <a:ext uri="{FF2B5EF4-FFF2-40B4-BE49-F238E27FC236}">
                <a16:creationId xmlns:a16="http://schemas.microsoft.com/office/drawing/2014/main" id="{715CCEAA-0B4F-0791-B2CE-BA89FDC11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4" y="3152162"/>
            <a:ext cx="2788375" cy="2788375"/>
          </a:xfrm>
          <a:prstGeom prst="rect">
            <a:avLst/>
          </a:prstGeom>
        </p:spPr>
      </p:pic>
      <p:pic>
        <p:nvPicPr>
          <p:cNvPr id="70" name="Imagen 69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3B58257-B777-4784-BB86-11FBEE6AE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51" y="3429000"/>
            <a:ext cx="2305131" cy="2305131"/>
          </a:xfrm>
          <a:prstGeom prst="rect">
            <a:avLst/>
          </a:prstGeom>
        </p:spPr>
      </p:pic>
      <p:pic>
        <p:nvPicPr>
          <p:cNvPr id="71" name="Imagen 70" descr="Una persona con un paraguas azul&#10;&#10;Descripción generada automáticamente con confianza media">
            <a:extLst>
              <a:ext uri="{FF2B5EF4-FFF2-40B4-BE49-F238E27FC236}">
                <a16:creationId xmlns:a16="http://schemas.microsoft.com/office/drawing/2014/main" id="{075218DE-6E20-ABB4-B83B-B5130D467B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34"/>
          <a:stretch/>
        </p:blipFill>
        <p:spPr>
          <a:xfrm rot="5400000">
            <a:off x="4197496" y="3940772"/>
            <a:ext cx="2515534" cy="1839666"/>
          </a:xfrm>
          <a:prstGeom prst="rect">
            <a:avLst/>
          </a:prstGeom>
        </p:spPr>
      </p:pic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2A94E8A-1AF1-23DC-CFBA-CF66D79172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643" y="39056"/>
            <a:ext cx="2444776" cy="2444776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6CEE3F89-3901-5EE9-7209-200CA5297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39" y="2802261"/>
            <a:ext cx="3488176" cy="3488176"/>
          </a:xfrm>
          <a:prstGeom prst="rect">
            <a:avLst/>
          </a:prstGeom>
        </p:spPr>
      </p:pic>
      <p:pic>
        <p:nvPicPr>
          <p:cNvPr id="12" name="Imagen 11" descr="Un conjunto de letras negr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973741D4-F86A-DB2F-4954-BE5E3BA212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195" y="3040641"/>
            <a:ext cx="3352764" cy="33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260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8">
            <a:extLst>
              <a:ext uri="{FF2B5EF4-FFF2-40B4-BE49-F238E27FC236}">
                <a16:creationId xmlns:a16="http://schemas.microsoft.com/office/drawing/2014/main" id="{A3A4EB90-72EE-823A-CCB6-FA5BC7A2B7F4}"/>
              </a:ext>
            </a:extLst>
          </p:cNvPr>
          <p:cNvSpPr txBox="1">
            <a:spLocks/>
          </p:cNvSpPr>
          <p:nvPr/>
        </p:nvSpPr>
        <p:spPr>
          <a:xfrm>
            <a:off x="410920" y="275004"/>
            <a:ext cx="88030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Device</a:t>
            </a:r>
            <a:r>
              <a:rPr lang="es-ES" dirty="0"/>
              <a:t> Mockups:</a:t>
            </a:r>
            <a:endParaRPr lang="en-US" dirty="0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14CA2C54-5BB2-429A-F11D-3BF2B8A19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8" y="1600567"/>
            <a:ext cx="999334" cy="2037368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B0BDF906-4C8E-DEFD-7E69-D352E9787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07" y="1600567"/>
            <a:ext cx="999334" cy="203736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54BB75B1-3AD1-CD4E-E8D7-854E77BEF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05" y="4047749"/>
            <a:ext cx="3234894" cy="2719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59833-0897-72C6-67A4-79EF8DC6E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26" y="1572104"/>
            <a:ext cx="3398310" cy="203736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8437F36-6EB7-EB5C-2907-19ECC0111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16" y="1559316"/>
            <a:ext cx="3847005" cy="2050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4FCE2-5F03-07E4-61FA-EB562F0D0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0" y="3911538"/>
            <a:ext cx="2037167" cy="2856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30870-42D4-8BF5-78F1-F4EC63F71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64" y="3911538"/>
            <a:ext cx="2037167" cy="285602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1895F27-4D83-E7EE-CCD9-EFDAE85F0C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29" y="2949678"/>
            <a:ext cx="2286368" cy="3908322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87EA9E1-22F0-7C47-4F64-1C31A1471C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28" y="2949678"/>
            <a:ext cx="2286368" cy="390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7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8">
            <a:extLst>
              <a:ext uri="{FF2B5EF4-FFF2-40B4-BE49-F238E27FC236}">
                <a16:creationId xmlns:a16="http://schemas.microsoft.com/office/drawing/2014/main" id="{35BD3A6B-65FF-16A5-51EE-C9E9D271339B}"/>
              </a:ext>
            </a:extLst>
          </p:cNvPr>
          <p:cNvSpPr/>
          <p:nvPr/>
        </p:nvSpPr>
        <p:spPr bwMode="auto">
          <a:xfrm>
            <a:off x="9345386" y="-23404"/>
            <a:ext cx="6904810" cy="6904808"/>
          </a:xfrm>
          <a:prstGeom prst="ellipse">
            <a:avLst/>
          </a:pr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Oval 13">
            <a:extLst>
              <a:ext uri="{FF2B5EF4-FFF2-40B4-BE49-F238E27FC236}">
                <a16:creationId xmlns:a16="http://schemas.microsoft.com/office/drawing/2014/main" id="{C9AAD022-7873-A881-53A4-AF7B26045A63}"/>
              </a:ext>
            </a:extLst>
          </p:cNvPr>
          <p:cNvSpPr/>
          <p:nvPr/>
        </p:nvSpPr>
        <p:spPr bwMode="auto">
          <a:xfrm>
            <a:off x="8888186" y="2971800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Oval 14">
            <a:extLst>
              <a:ext uri="{FF2B5EF4-FFF2-40B4-BE49-F238E27FC236}">
                <a16:creationId xmlns:a16="http://schemas.microsoft.com/office/drawing/2014/main" id="{BF492521-857E-A809-DF28-53140C569801}"/>
              </a:ext>
            </a:extLst>
          </p:cNvPr>
          <p:cNvSpPr/>
          <p:nvPr/>
        </p:nvSpPr>
        <p:spPr bwMode="auto">
          <a:xfrm>
            <a:off x="9345386" y="4537981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grpSp>
        <p:nvGrpSpPr>
          <p:cNvPr id="10" name="Group 17">
            <a:extLst>
              <a:ext uri="{FF2B5EF4-FFF2-40B4-BE49-F238E27FC236}">
                <a16:creationId xmlns:a16="http://schemas.microsoft.com/office/drawing/2014/main" id="{A5982712-1186-0CE6-C846-CCB6EF21FF20}"/>
              </a:ext>
            </a:extLst>
          </p:cNvPr>
          <p:cNvGrpSpPr/>
          <p:nvPr/>
        </p:nvGrpSpPr>
        <p:grpSpPr>
          <a:xfrm>
            <a:off x="5442857" y="1489379"/>
            <a:ext cx="3673929" cy="712703"/>
            <a:chOff x="5442857" y="1252599"/>
            <a:chExt cx="3673929" cy="712703"/>
          </a:xfrm>
        </p:grpSpPr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CE93BBB3-027B-9490-5130-187806AEE52E}"/>
                </a:ext>
              </a:extLst>
            </p:cNvPr>
            <p:cNvSpPr txBox="1"/>
            <p:nvPr/>
          </p:nvSpPr>
          <p:spPr>
            <a:xfrm>
              <a:off x="6096000" y="1445480"/>
              <a:ext cx="3020786" cy="51982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Fuentes de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los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datos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Actúan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como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contenedores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durante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el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proceso</a:t>
              </a:r>
              <a:endPara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endParaRP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1A6C9B20-1D35-56A9-F515-C6930C0EFA57}"/>
                </a:ext>
              </a:extLst>
            </p:cNvPr>
            <p:cNvSpPr txBox="1"/>
            <p:nvPr/>
          </p:nvSpPr>
          <p:spPr>
            <a:xfrm>
              <a:off x="5442857" y="1252599"/>
              <a:ext cx="360222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SOURCES</a:t>
              </a:r>
            </a:p>
          </p:txBody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57EE7F02-8C37-1C0F-ABFB-D44A0540F8C6}"/>
              </a:ext>
            </a:extLst>
          </p:cNvPr>
          <p:cNvGrpSpPr/>
          <p:nvPr/>
        </p:nvGrpSpPr>
        <p:grpSpPr>
          <a:xfrm>
            <a:off x="4925239" y="3055560"/>
            <a:ext cx="3673929" cy="712703"/>
            <a:chOff x="5442857" y="1252599"/>
            <a:chExt cx="3673929" cy="712703"/>
          </a:xfrm>
        </p:grpSpPr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8FAAE061-043C-2316-32EF-A5197129BCDE}"/>
                </a:ext>
              </a:extLst>
            </p:cNvPr>
            <p:cNvSpPr txBox="1"/>
            <p:nvPr/>
          </p:nvSpPr>
          <p:spPr>
            <a:xfrm>
              <a:off x="6069332" y="1445480"/>
              <a:ext cx="3047454" cy="51982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Validaciones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y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adiciones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de campos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mediante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funciones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a la table de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origen</a:t>
              </a:r>
              <a:endPara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endParaRPr>
            </a:p>
          </p:txBody>
        </p: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C750DA4A-FDC0-6BCE-D390-62EF26BA43CB}"/>
                </a:ext>
              </a:extLst>
            </p:cNvPr>
            <p:cNvSpPr txBox="1"/>
            <p:nvPr/>
          </p:nvSpPr>
          <p:spPr>
            <a:xfrm>
              <a:off x="5442857" y="1252599"/>
              <a:ext cx="360222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TRANSFORMATIONS</a:t>
              </a:r>
            </a:p>
          </p:txBody>
        </p:sp>
      </p:grpSp>
      <p:grpSp>
        <p:nvGrpSpPr>
          <p:cNvPr id="16" name="Group 21">
            <a:extLst>
              <a:ext uri="{FF2B5EF4-FFF2-40B4-BE49-F238E27FC236}">
                <a16:creationId xmlns:a16="http://schemas.microsoft.com/office/drawing/2014/main" id="{AC75139C-3840-A856-3461-BD2E21529595}"/>
              </a:ext>
            </a:extLst>
          </p:cNvPr>
          <p:cNvGrpSpPr/>
          <p:nvPr/>
        </p:nvGrpSpPr>
        <p:grpSpPr>
          <a:xfrm>
            <a:off x="5442856" y="4621741"/>
            <a:ext cx="3673929" cy="712703"/>
            <a:chOff x="5442857" y="1252599"/>
            <a:chExt cx="3673929" cy="712703"/>
          </a:xfrm>
        </p:grpSpPr>
        <p:sp>
          <p:nvSpPr>
            <p:cNvPr id="17" name="TextBox 22">
              <a:extLst>
                <a:ext uri="{FF2B5EF4-FFF2-40B4-BE49-F238E27FC236}">
                  <a16:creationId xmlns:a16="http://schemas.microsoft.com/office/drawing/2014/main" id="{E2455B1B-BBEA-F419-DB1A-428183371E21}"/>
                </a:ext>
              </a:extLst>
            </p:cNvPr>
            <p:cNvSpPr txBox="1"/>
            <p:nvPr/>
          </p:nvSpPr>
          <p:spPr>
            <a:xfrm>
              <a:off x="6096001" y="1445480"/>
              <a:ext cx="3020785" cy="51982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Carga de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los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resultados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.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Trazas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correctas</a:t>
              </a:r>
              <a:r>
                <a:rPr lang="en-US" sz="1200" dirty="0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 y </a:t>
              </a:r>
              <a:r>
                <a:rPr lang="en-US" sz="1200" dirty="0" err="1">
                  <a:solidFill>
                    <a:schemeClr val="tx2">
                      <a:lumMod val="65000"/>
                      <a:lumOff val="35000"/>
                    </a:schemeClr>
                  </a:solidFill>
                  <a:ea typeface="Titillium" charset="0"/>
                  <a:cs typeface="Titillium" charset="0"/>
                </a:rPr>
                <a:t>erróneas</a:t>
              </a:r>
              <a:endPara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endParaRPr>
            </a:p>
          </p:txBody>
        </p: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C3A7FE9D-CD4A-4174-F500-DA7FDBF694F2}"/>
                </a:ext>
              </a:extLst>
            </p:cNvPr>
            <p:cNvSpPr txBox="1"/>
            <p:nvPr/>
          </p:nvSpPr>
          <p:spPr>
            <a:xfrm>
              <a:off x="5442857" y="1252599"/>
              <a:ext cx="3602222" cy="1495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ea typeface="Titillium" charset="0"/>
                  <a:cs typeface="Titillium" charset="0"/>
                </a:rPr>
                <a:t>SINKS</a:t>
              </a:r>
            </a:p>
          </p:txBody>
        </p:sp>
      </p:grpSp>
      <p:sp>
        <p:nvSpPr>
          <p:cNvPr id="19" name="TextBox 24">
            <a:extLst>
              <a:ext uri="{FF2B5EF4-FFF2-40B4-BE49-F238E27FC236}">
                <a16:creationId xmlns:a16="http://schemas.microsoft.com/office/drawing/2014/main" id="{A86B8DC4-B3C8-04DE-8893-72BA08498816}"/>
              </a:ext>
            </a:extLst>
          </p:cNvPr>
          <p:cNvSpPr txBox="1"/>
          <p:nvPr/>
        </p:nvSpPr>
        <p:spPr>
          <a:xfrm>
            <a:off x="1790701" y="2358234"/>
            <a:ext cx="4212936" cy="4540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0296D8"/>
                </a:solidFill>
                <a:latin typeface="+mj-lt"/>
              </a:rPr>
              <a:t>Dataflows</a:t>
            </a: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5149A74F-A486-D4EE-7D8F-5F741179CDA7}"/>
              </a:ext>
            </a:extLst>
          </p:cNvPr>
          <p:cNvSpPr txBox="1"/>
          <p:nvPr/>
        </p:nvSpPr>
        <p:spPr>
          <a:xfrm>
            <a:off x="1790700" y="3717319"/>
            <a:ext cx="2628900" cy="7968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Flujos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 de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datos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 a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procesar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en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paralelo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,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están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compuestos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por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sources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, </a:t>
            </a: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transformations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 y </a:t>
            </a: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ea typeface="Titillium" charset="0"/>
                <a:cs typeface="Titillium" charset="0"/>
              </a:rPr>
              <a:t>sinks</a:t>
            </a:r>
          </a:p>
        </p:txBody>
      </p:sp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BECDBB4A-0EF2-63D9-10A0-96985C304AAA}"/>
              </a:ext>
            </a:extLst>
          </p:cNvPr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12">
            <a:extLst>
              <a:ext uri="{FF2B5EF4-FFF2-40B4-BE49-F238E27FC236}">
                <a16:creationId xmlns:a16="http://schemas.microsoft.com/office/drawing/2014/main" id="{F7A7AF89-12E3-5220-70A6-BA79E7E3D137}"/>
              </a:ext>
            </a:extLst>
          </p:cNvPr>
          <p:cNvSpPr/>
          <p:nvPr/>
        </p:nvSpPr>
        <p:spPr bwMode="auto">
          <a:xfrm>
            <a:off x="9345386" y="1405619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" name="Shape 3892">
            <a:extLst>
              <a:ext uri="{FF2B5EF4-FFF2-40B4-BE49-F238E27FC236}">
                <a16:creationId xmlns:a16="http://schemas.microsoft.com/office/drawing/2014/main" id="{4ADAD410-A2F7-8EF0-BEE4-04564F41413A}"/>
              </a:ext>
            </a:extLst>
          </p:cNvPr>
          <p:cNvSpPr/>
          <p:nvPr/>
        </p:nvSpPr>
        <p:spPr>
          <a:xfrm>
            <a:off x="9642809" y="1665652"/>
            <a:ext cx="319549" cy="394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2"/>
                </a:lnTo>
                <a:cubicBezTo>
                  <a:pt x="2993" y="5241"/>
                  <a:pt x="6615" y="5891"/>
                  <a:pt x="10800" y="5891"/>
                </a:cubicBezTo>
                <a:cubicBezTo>
                  <a:pt x="14986" y="5891"/>
                  <a:pt x="18607" y="5241"/>
                  <a:pt x="20400" y="4292"/>
                </a:cubicBezTo>
                <a:cubicBezTo>
                  <a:pt x="20400" y="4292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3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3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3"/>
                </a:lnTo>
                <a:cubicBezTo>
                  <a:pt x="2993" y="11132"/>
                  <a:pt x="6615" y="11782"/>
                  <a:pt x="10800" y="11782"/>
                </a:cubicBezTo>
                <a:cubicBezTo>
                  <a:pt x="14986" y="11782"/>
                  <a:pt x="18607" y="11132"/>
                  <a:pt x="20400" y="10183"/>
                </a:cubicBezTo>
                <a:cubicBezTo>
                  <a:pt x="20400" y="10183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4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4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3"/>
                  <a:pt x="6615" y="17673"/>
                  <a:pt x="10800" y="17673"/>
                </a:cubicBezTo>
                <a:cubicBezTo>
                  <a:pt x="14986" y="17673"/>
                  <a:pt x="18607" y="17023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8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9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2"/>
                  <a:pt x="4835" y="21600"/>
                  <a:pt x="10800" y="21600"/>
                </a:cubicBezTo>
                <a:cubicBezTo>
                  <a:pt x="16765" y="21600"/>
                  <a:pt x="21600" y="20282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9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8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0296D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93C38B2-5969-498A-BE3F-11F9D47BA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9198" y="3208544"/>
            <a:ext cx="472376" cy="441900"/>
          </a:xfrm>
          <a:prstGeom prst="rect">
            <a:avLst/>
          </a:prstGeom>
        </p:spPr>
      </p:pic>
      <p:sp>
        <p:nvSpPr>
          <p:cNvPr id="4" name="Shape 3642">
            <a:extLst>
              <a:ext uri="{FF2B5EF4-FFF2-40B4-BE49-F238E27FC236}">
                <a16:creationId xmlns:a16="http://schemas.microsoft.com/office/drawing/2014/main" id="{AD8C5C92-6BCC-A297-B0BB-9741DECD5994}"/>
              </a:ext>
            </a:extLst>
          </p:cNvPr>
          <p:cNvSpPr/>
          <p:nvPr/>
        </p:nvSpPr>
        <p:spPr>
          <a:xfrm>
            <a:off x="9614344" y="4816610"/>
            <a:ext cx="376478" cy="37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028AC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0B24B2B-D652-EC4E-3C91-CBB48882E97A}"/>
              </a:ext>
            </a:extLst>
          </p:cNvPr>
          <p:cNvSpPr txBox="1"/>
          <p:nvPr/>
        </p:nvSpPr>
        <p:spPr>
          <a:xfrm>
            <a:off x="4362451" y="6416661"/>
            <a:ext cx="3282372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Diseño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los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metadatos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17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15EABFB8-54DA-684E-AC0C-729EE6A24ECF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ea typeface="Titillium Light" charset="0"/>
                <a:cs typeface="Titillium Light" charset="0"/>
              </a:rPr>
              <a:t>Sources</a:t>
            </a:r>
            <a:endParaRPr lang="en-US" sz="32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02D01C8D-2B27-F573-6F5E-48E53A2B1DE9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8DBFC44F-1AE5-299C-6F88-21ED448E239A}"/>
              </a:ext>
            </a:extLst>
          </p:cNvPr>
          <p:cNvSpPr txBox="1"/>
          <p:nvPr/>
        </p:nvSpPr>
        <p:spPr>
          <a:xfrm>
            <a:off x="1722856" y="1962737"/>
            <a:ext cx="3684814" cy="315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25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Diseño</a:t>
            </a:r>
            <a:endParaRPr lang="en-US" sz="25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6CA1E63F-9745-6E14-B5D9-1EEA86BE59F9}"/>
              </a:ext>
            </a:extLst>
          </p:cNvPr>
          <p:cNvSpPr txBox="1"/>
          <p:nvPr/>
        </p:nvSpPr>
        <p:spPr>
          <a:xfrm>
            <a:off x="1722856" y="2461385"/>
            <a:ext cx="2598130" cy="107382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Un dataflow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puede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incluir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diferentes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fuentes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datos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Deben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esta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identificadas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inéquivocamente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con un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nombre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85EDF781-C414-A0D0-D7FD-90E713EF666A}"/>
              </a:ext>
            </a:extLst>
          </p:cNvPr>
          <p:cNvCxnSpPr/>
          <p:nvPr/>
        </p:nvCxnSpPr>
        <p:spPr>
          <a:xfrm>
            <a:off x="1722856" y="237305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5">
            <a:extLst>
              <a:ext uri="{FF2B5EF4-FFF2-40B4-BE49-F238E27FC236}">
                <a16:creationId xmlns:a16="http://schemas.microsoft.com/office/drawing/2014/main" id="{E54C94BB-4642-C66B-04C4-D80C36298D95}"/>
              </a:ext>
            </a:extLst>
          </p:cNvPr>
          <p:cNvSpPr txBox="1"/>
          <p:nvPr/>
        </p:nvSpPr>
        <p:spPr>
          <a:xfrm>
            <a:off x="7652087" y="1440639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NAME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BB35F2C5-3B88-B8E9-5E36-FE512CF9D883}"/>
              </a:ext>
            </a:extLst>
          </p:cNvPr>
          <p:cNvSpPr txBox="1"/>
          <p:nvPr/>
        </p:nvSpPr>
        <p:spPr>
          <a:xfrm>
            <a:off x="7652087" y="1687758"/>
            <a:ext cx="2801066" cy="24282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Nombre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la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fuente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datos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0428EF14-25E7-C33C-588B-0F2A8B0A4208}"/>
              </a:ext>
            </a:extLst>
          </p:cNvPr>
          <p:cNvSpPr txBox="1"/>
          <p:nvPr/>
        </p:nvSpPr>
        <p:spPr>
          <a:xfrm>
            <a:off x="7652087" y="2461385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PATH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22E4FAC1-5385-E64F-4140-F4D46ED99F9A}"/>
              </a:ext>
            </a:extLst>
          </p:cNvPr>
          <p:cNvSpPr txBox="1"/>
          <p:nvPr/>
        </p:nvSpPr>
        <p:spPr>
          <a:xfrm>
            <a:off x="7652087" y="2690725"/>
            <a:ext cx="2801066" cy="24282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Ruta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al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fichero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fuente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92A0C395-5E77-2C2A-9F57-6006653D86C7}"/>
              </a:ext>
            </a:extLst>
          </p:cNvPr>
          <p:cNvSpPr txBox="1"/>
          <p:nvPr/>
        </p:nvSpPr>
        <p:spPr>
          <a:xfrm>
            <a:off x="7652087" y="3429934"/>
            <a:ext cx="2801066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FORMAT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3FD9021F-A8E5-9041-C71E-308E4126007E}"/>
              </a:ext>
            </a:extLst>
          </p:cNvPr>
          <p:cNvSpPr txBox="1"/>
          <p:nvPr/>
        </p:nvSpPr>
        <p:spPr>
          <a:xfrm>
            <a:off x="7652087" y="3675114"/>
            <a:ext cx="2801066" cy="24282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Formato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del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fichero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fuente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622133D-EE6A-CD60-8118-DA18D364A8D3}"/>
              </a:ext>
            </a:extLst>
          </p:cNvPr>
          <p:cNvSpPr txBox="1"/>
          <p:nvPr/>
        </p:nvSpPr>
        <p:spPr>
          <a:xfrm>
            <a:off x="7652087" y="4497109"/>
            <a:ext cx="2801066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OPTIONS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AFDB8B39-C2F0-D6D3-5779-7C1E3FF734BF}"/>
              </a:ext>
            </a:extLst>
          </p:cNvPr>
          <p:cNvSpPr txBox="1"/>
          <p:nvPr/>
        </p:nvSpPr>
        <p:spPr>
          <a:xfrm>
            <a:off x="7652087" y="4683385"/>
            <a:ext cx="2801066" cy="24282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Opciones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lectura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F120E4D-AE70-D9B1-3CDE-384BA186D552}"/>
              </a:ext>
            </a:extLst>
          </p:cNvPr>
          <p:cNvCxnSpPr/>
          <p:nvPr/>
        </p:nvCxnSpPr>
        <p:spPr>
          <a:xfrm>
            <a:off x="6601455" y="1275691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DB8DC89B-9238-B3D0-DDD5-B627B541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56" y="3775952"/>
            <a:ext cx="3134162" cy="102884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6AEC741-04F0-A1A4-A0AE-84277EFAB32D}"/>
              </a:ext>
            </a:extLst>
          </p:cNvPr>
          <p:cNvSpPr txBox="1"/>
          <p:nvPr/>
        </p:nvSpPr>
        <p:spPr>
          <a:xfrm>
            <a:off x="4362451" y="6416661"/>
            <a:ext cx="3282372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Diseño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los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metadatos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3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15EABFB8-54DA-684E-AC0C-729EE6A24ECF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sz="3200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Transformations</a:t>
            </a:r>
            <a:r>
              <a:rPr lang="es-ES" sz="32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 - validaciones</a:t>
            </a:r>
            <a:endParaRPr lang="en-US" sz="32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02D01C8D-2B27-F573-6F5E-48E53A2B1DE9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8DBFC44F-1AE5-299C-6F88-21ED448E239A}"/>
              </a:ext>
            </a:extLst>
          </p:cNvPr>
          <p:cNvSpPr txBox="1"/>
          <p:nvPr/>
        </p:nvSpPr>
        <p:spPr>
          <a:xfrm>
            <a:off x="1722856" y="1750771"/>
            <a:ext cx="3684814" cy="315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25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Diseño</a:t>
            </a:r>
            <a:endParaRPr lang="en-US" sz="25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6CA1E63F-9745-6E14-B5D9-1EEA86BE59F9}"/>
              </a:ext>
            </a:extLst>
          </p:cNvPr>
          <p:cNvSpPr txBox="1"/>
          <p:nvPr/>
        </p:nvSpPr>
        <p:spPr>
          <a:xfrm>
            <a:off x="1722856" y="2153815"/>
            <a:ext cx="2598130" cy="107382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debe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introducir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una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validación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para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cada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data source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si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se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desea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. Se indican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los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campos 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validar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y las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funciones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85EDF781-C414-A0D0-D7FD-90E713EF666A}"/>
              </a:ext>
            </a:extLst>
          </p:cNvPr>
          <p:cNvCxnSpPr/>
          <p:nvPr/>
        </p:nvCxnSpPr>
        <p:spPr>
          <a:xfrm>
            <a:off x="1722856" y="209523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5">
            <a:extLst>
              <a:ext uri="{FF2B5EF4-FFF2-40B4-BE49-F238E27FC236}">
                <a16:creationId xmlns:a16="http://schemas.microsoft.com/office/drawing/2014/main" id="{E54C94BB-4642-C66B-04C4-D80C36298D95}"/>
              </a:ext>
            </a:extLst>
          </p:cNvPr>
          <p:cNvSpPr txBox="1"/>
          <p:nvPr/>
        </p:nvSpPr>
        <p:spPr>
          <a:xfrm>
            <a:off x="7652087" y="1440639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NAME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BB35F2C5-3B88-B8E9-5E36-FE512CF9D883}"/>
              </a:ext>
            </a:extLst>
          </p:cNvPr>
          <p:cNvSpPr txBox="1"/>
          <p:nvPr/>
        </p:nvSpPr>
        <p:spPr>
          <a:xfrm>
            <a:off x="7652087" y="1687758"/>
            <a:ext cx="2801066" cy="24718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Nombre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la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validación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0428EF14-25E7-C33C-588B-0F2A8B0A4208}"/>
              </a:ext>
            </a:extLst>
          </p:cNvPr>
          <p:cNvSpPr txBox="1"/>
          <p:nvPr/>
        </p:nvSpPr>
        <p:spPr>
          <a:xfrm>
            <a:off x="7652087" y="2461385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ea typeface="Titillium" charset="0"/>
                <a:cs typeface="Titillium" charset="0"/>
              </a:rPr>
              <a:t>TYPE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22E4FAC1-5385-E64F-4140-F4D46ED99F9A}"/>
              </a:ext>
            </a:extLst>
          </p:cNvPr>
          <p:cNvSpPr txBox="1"/>
          <p:nvPr/>
        </p:nvSpPr>
        <p:spPr>
          <a:xfrm>
            <a:off x="7652087" y="2690725"/>
            <a:ext cx="2801066" cy="24282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Debe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ser “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validate_fields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”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92A0C395-5E77-2C2A-9F57-6006653D86C7}"/>
              </a:ext>
            </a:extLst>
          </p:cNvPr>
          <p:cNvSpPr txBox="1"/>
          <p:nvPr/>
        </p:nvSpPr>
        <p:spPr>
          <a:xfrm>
            <a:off x="7652087" y="3429934"/>
            <a:ext cx="2801066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PARAMS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3FD9021F-A8E5-9041-C71E-308E4126007E}"/>
              </a:ext>
            </a:extLst>
          </p:cNvPr>
          <p:cNvSpPr txBox="1"/>
          <p:nvPr/>
        </p:nvSpPr>
        <p:spPr>
          <a:xfrm>
            <a:off x="7652087" y="3675114"/>
            <a:ext cx="2801066" cy="107382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Source de input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Campo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Funciones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ejecutar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registradas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en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el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catálogo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F120E4D-AE70-D9B1-3CDE-384BA186D552}"/>
              </a:ext>
            </a:extLst>
          </p:cNvPr>
          <p:cNvCxnSpPr/>
          <p:nvPr/>
        </p:nvCxnSpPr>
        <p:spPr>
          <a:xfrm>
            <a:off x="6601455" y="1275691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A91B044F-D06A-5AC6-5CE6-B8DD7E7D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56" y="3286216"/>
            <a:ext cx="2991274" cy="26944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9EBF47-94FC-77B1-FB53-F131DB6BA85C}"/>
              </a:ext>
            </a:extLst>
          </p:cNvPr>
          <p:cNvSpPr txBox="1"/>
          <p:nvPr/>
        </p:nvSpPr>
        <p:spPr>
          <a:xfrm>
            <a:off x="4362451" y="6416661"/>
            <a:ext cx="3282372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Diseño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los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metadatos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30">
            <a:extLst>
              <a:ext uri="{FF2B5EF4-FFF2-40B4-BE49-F238E27FC236}">
                <a16:creationId xmlns:a16="http://schemas.microsoft.com/office/drawing/2014/main" id="{15EABFB8-54DA-684E-AC0C-729EE6A24ECF}"/>
              </a:ext>
            </a:extLst>
          </p:cNvPr>
          <p:cNvSpPr txBox="1">
            <a:spLocks/>
          </p:cNvSpPr>
          <p:nvPr/>
        </p:nvSpPr>
        <p:spPr>
          <a:xfrm>
            <a:off x="418838" y="38767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ES" sz="3200" dirty="0" err="1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Transformations</a:t>
            </a:r>
            <a:r>
              <a:rPr lang="es-ES" sz="32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 - </a:t>
            </a:r>
            <a:r>
              <a:rPr lang="es-ES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ea typeface="Titillium Light" charset="0"/>
                <a:cs typeface="Titillium Light" charset="0"/>
              </a:rPr>
              <a:t>funciones</a:t>
            </a:r>
            <a:endParaRPr lang="en-US" sz="32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sp>
        <p:nvSpPr>
          <p:cNvPr id="19" name="Marcador de texto 30">
            <a:extLst>
              <a:ext uri="{FF2B5EF4-FFF2-40B4-BE49-F238E27FC236}">
                <a16:creationId xmlns:a16="http://schemas.microsoft.com/office/drawing/2014/main" id="{02D01C8D-2B27-F573-6F5E-48E53A2B1DE9}"/>
              </a:ext>
            </a:extLst>
          </p:cNvPr>
          <p:cNvSpPr txBox="1">
            <a:spLocks/>
          </p:cNvSpPr>
          <p:nvPr/>
        </p:nvSpPr>
        <p:spPr>
          <a:xfrm>
            <a:off x="418837" y="951556"/>
            <a:ext cx="9548122" cy="4898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8DBFC44F-1AE5-299C-6F88-21ED448E239A}"/>
              </a:ext>
            </a:extLst>
          </p:cNvPr>
          <p:cNvSpPr txBox="1"/>
          <p:nvPr/>
        </p:nvSpPr>
        <p:spPr>
          <a:xfrm>
            <a:off x="1722856" y="1750771"/>
            <a:ext cx="3684814" cy="315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2500" dirty="0">
                <a:gradFill>
                  <a:gsLst>
                    <a:gs pos="0">
                      <a:schemeClr val="accent2"/>
                    </a:gs>
                    <a:gs pos="88000">
                      <a:srgbClr val="02579F"/>
                    </a:gs>
                  </a:gsLst>
                  <a:lin ang="18900000" scaled="1"/>
                </a:gradFill>
                <a:latin typeface="+mj-lt"/>
                <a:ea typeface="Titillium Light" charset="0"/>
                <a:cs typeface="Titillium Light" charset="0"/>
              </a:rPr>
              <a:t>Diseño</a:t>
            </a:r>
            <a:endParaRPr lang="en-US" sz="2500" dirty="0">
              <a:gradFill>
                <a:gsLst>
                  <a:gs pos="0">
                    <a:schemeClr val="accent2"/>
                  </a:gs>
                  <a:gs pos="88000">
                    <a:srgbClr val="02579F"/>
                  </a:gs>
                </a:gsLst>
                <a:lin ang="18900000" scaled="1"/>
              </a:gradFill>
              <a:latin typeface="+mj-lt"/>
              <a:ea typeface="Titillium Light" charset="0"/>
              <a:cs typeface="Titillium Light" charset="0"/>
            </a:endParaRPr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85EDF781-C414-A0D0-D7FD-90E713EF666A}"/>
              </a:ext>
            </a:extLst>
          </p:cNvPr>
          <p:cNvCxnSpPr/>
          <p:nvPr/>
        </p:nvCxnSpPr>
        <p:spPr>
          <a:xfrm>
            <a:off x="1722856" y="209523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5">
            <a:extLst>
              <a:ext uri="{FF2B5EF4-FFF2-40B4-BE49-F238E27FC236}">
                <a16:creationId xmlns:a16="http://schemas.microsoft.com/office/drawing/2014/main" id="{E54C94BB-4642-C66B-04C4-D80C36298D95}"/>
              </a:ext>
            </a:extLst>
          </p:cNvPr>
          <p:cNvSpPr txBox="1"/>
          <p:nvPr/>
        </p:nvSpPr>
        <p:spPr>
          <a:xfrm>
            <a:off x="7652087" y="1440639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NAME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BB35F2C5-3B88-B8E9-5E36-FE512CF9D883}"/>
              </a:ext>
            </a:extLst>
          </p:cNvPr>
          <p:cNvSpPr txBox="1"/>
          <p:nvPr/>
        </p:nvSpPr>
        <p:spPr>
          <a:xfrm>
            <a:off x="7652087" y="1687758"/>
            <a:ext cx="2801066" cy="24718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Nombre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la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transformación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0428EF14-25E7-C33C-588B-0F2A8B0A4208}"/>
              </a:ext>
            </a:extLst>
          </p:cNvPr>
          <p:cNvSpPr txBox="1"/>
          <p:nvPr/>
        </p:nvSpPr>
        <p:spPr>
          <a:xfrm>
            <a:off x="7652087" y="2461385"/>
            <a:ext cx="1754372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ea typeface="Titillium" charset="0"/>
                <a:cs typeface="Titillium" charset="0"/>
              </a:rPr>
              <a:t>TYPE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22E4FAC1-5385-E64F-4140-F4D46ED99F9A}"/>
              </a:ext>
            </a:extLst>
          </p:cNvPr>
          <p:cNvSpPr txBox="1"/>
          <p:nvPr/>
        </p:nvSpPr>
        <p:spPr>
          <a:xfrm>
            <a:off x="7652087" y="2690725"/>
            <a:ext cx="2801066" cy="24282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Distinto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“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validate_fields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”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92A0C395-5E77-2C2A-9F57-6006653D86C7}"/>
              </a:ext>
            </a:extLst>
          </p:cNvPr>
          <p:cNvSpPr txBox="1"/>
          <p:nvPr/>
        </p:nvSpPr>
        <p:spPr>
          <a:xfrm>
            <a:off x="7652087" y="3429934"/>
            <a:ext cx="2801066" cy="14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sz="1200" b="1" spc="200" dirty="0">
                <a:ea typeface="Titillium" charset="0"/>
                <a:cs typeface="Titillium" charset="0"/>
              </a:rPr>
              <a:t>PARAMS</a:t>
            </a:r>
            <a:endParaRPr lang="en-US" sz="1200" b="1" spc="200" dirty="0">
              <a:ea typeface="Titillium" charset="0"/>
              <a:cs typeface="Titillium" charset="0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3FD9021F-A8E5-9041-C71E-308E4126007E}"/>
              </a:ext>
            </a:extLst>
          </p:cNvPr>
          <p:cNvSpPr txBox="1"/>
          <p:nvPr/>
        </p:nvSpPr>
        <p:spPr>
          <a:xfrm>
            <a:off x="7652087" y="3675114"/>
            <a:ext cx="2801066" cy="1904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Source de input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Nombre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de la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columna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crear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Función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a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ejecutar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registradas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en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el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catálogo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Campos de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procesamiento</a:t>
            </a:r>
            <a:r>
              <a:rPr lang="en-U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opcionales</a:t>
            </a: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sz="1200" dirty="0">
              <a:solidFill>
                <a:schemeClr val="tx2">
                  <a:lumMod val="65000"/>
                  <a:lumOff val="35000"/>
                </a:schemeClr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DF120E4D-AE70-D9B1-3CDE-384BA186D552}"/>
              </a:ext>
            </a:extLst>
          </p:cNvPr>
          <p:cNvCxnSpPr/>
          <p:nvPr/>
        </p:nvCxnSpPr>
        <p:spPr>
          <a:xfrm>
            <a:off x="6601455" y="1275691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6490CE1-EFA2-E843-6678-B613740C9769}"/>
              </a:ext>
            </a:extLst>
          </p:cNvPr>
          <p:cNvSpPr txBox="1"/>
          <p:nvPr/>
        </p:nvSpPr>
        <p:spPr>
          <a:xfrm>
            <a:off x="1601422" y="2229059"/>
            <a:ext cx="4324815" cy="116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Solo se aplican las funciones (</a:t>
            </a:r>
            <a:r>
              <a:rPr lang="es-E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addFields</a:t>
            </a:r>
            <a:r>
              <a:rPr lang="es-E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) a los </a:t>
            </a:r>
            <a:r>
              <a:rPr lang="es-ES" sz="1200" dirty="0" err="1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sources</a:t>
            </a:r>
            <a:r>
              <a:rPr lang="es-ES" sz="1200" dirty="0">
                <a:solidFill>
                  <a:schemeClr val="tx2">
                    <a:lumMod val="65000"/>
                    <a:lumOff val="35000"/>
                  </a:schemeClr>
                </a:solidFill>
                <a:ea typeface="Titillium" charset="0"/>
                <a:cs typeface="Titillium" charset="0"/>
              </a:rPr>
              <a:t> que han sido validados. Puedes añadir los campos que quieras especificando nombre, función registrada en el catálogo y opcionalmente campos y otros parámetros a procesar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0E3691A-3CA0-4359-96A8-29461DDF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47" y="3504730"/>
            <a:ext cx="2857680" cy="269009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2A3F4DAC-121A-F7BB-593D-B94D0E3EB165}"/>
              </a:ext>
            </a:extLst>
          </p:cNvPr>
          <p:cNvSpPr txBox="1"/>
          <p:nvPr/>
        </p:nvSpPr>
        <p:spPr>
          <a:xfrm>
            <a:off x="4362451" y="6416661"/>
            <a:ext cx="3282372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Diseño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los</a:t>
            </a:r>
            <a:r>
              <a:rPr lang="en-US" sz="1800" b="1" dirty="0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28ACD"/>
                </a:solidFill>
                <a:latin typeface="+mj-lt"/>
                <a:cs typeface="Arial" panose="020B0604020202020204" pitchFamily="34" charset="0"/>
              </a:rPr>
              <a:t>metadatos</a:t>
            </a:r>
            <a:endParaRPr lang="en-US" sz="1800" b="1" dirty="0">
              <a:solidFill>
                <a:srgbClr val="028AC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5627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SDG Group Colors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071AA"/>
      </a:accent1>
      <a:accent2>
        <a:srgbClr val="00B0F0"/>
      </a:accent2>
      <a:accent3>
        <a:srgbClr val="032C77"/>
      </a:accent3>
      <a:accent4>
        <a:srgbClr val="BBE8FF"/>
      </a:accent4>
      <a:accent5>
        <a:srgbClr val="EDC555"/>
      </a:accent5>
      <a:accent6>
        <a:srgbClr val="2479A4"/>
      </a:accent6>
      <a:hlink>
        <a:srgbClr val="33BAFF"/>
      </a:hlink>
      <a:folHlink>
        <a:srgbClr val="954F72"/>
      </a:folHlink>
    </a:clrScheme>
    <a:fontScheme name="Personalizado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658773F-44E2-4D67-80B8-3050A2D1F206}" vid="{77FD1D61-68F8-4676-A6C2-D4668664C79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SDG PPT Template - copia</Template>
  <TotalTime>438</TotalTime>
  <Words>2620</Words>
  <Application>Microsoft Office PowerPoint</Application>
  <PresentationFormat>Panorámica</PresentationFormat>
  <Paragraphs>403</Paragraphs>
  <Slides>57</Slides>
  <Notes>0</Notes>
  <HiddenSlides>37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4" baseType="lpstr">
      <vt:lpstr>Arial</vt:lpstr>
      <vt:lpstr>Arial Black</vt:lpstr>
      <vt:lpstr>Calibri</vt:lpstr>
      <vt:lpstr>Geneva</vt:lpstr>
      <vt:lpstr>Proxima Nova Medium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Icons</vt:lpstr>
      <vt:lpstr>Data Icons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joseluis.perez</dc:creator>
  <cp:lastModifiedBy>joseluis.perez</cp:lastModifiedBy>
  <cp:revision>3</cp:revision>
  <dcterms:created xsi:type="dcterms:W3CDTF">2023-07-14T08:50:57Z</dcterms:created>
  <dcterms:modified xsi:type="dcterms:W3CDTF">2023-07-18T13:00:08Z</dcterms:modified>
</cp:coreProperties>
</file>